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sldIdLst>
    <p:sldId id="198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04D66A-DFB6-5E4D-116E-05A8CBC30FF2}" name="Sale, Lucy (NHS ENGLAND - T1510)" initials="ST" userId="S::lucy.sale2@nhs.net::941a4e4f-2f42-4cac-b938-54168b776753" providerId="AD"/>
  <p188:author id="{E5A1ABF4-6DAE-FD09-C533-B10CDC9953DB}" name="BAHIA, Pam (NHS ENGLAND - T1510)" initials="PB" userId="S::pam.bahia1@nhs.net::4742804a-a6e5-4772-bf86-98148794224e"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C2C4DE-D89D-4C44-801A-4CC596F81394}" v="2" dt="2024-07-04T09:14:56.3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HIA, Pam (NHS ENGLAND - T1510)" userId="4742804a-a6e5-4772-bf86-98148794224e" providerId="ADAL" clId="{75C2C4DE-D89D-4C44-801A-4CC596F81394}"/>
    <pc:docChg chg="custSel delSld modSld delMainMaster">
      <pc:chgData name="BAHIA, Pam (NHS ENGLAND - T1510)" userId="4742804a-a6e5-4772-bf86-98148794224e" providerId="ADAL" clId="{75C2C4DE-D89D-4C44-801A-4CC596F81394}" dt="2024-07-22T10:06:07.275" v="84" actId="13926"/>
      <pc:docMkLst>
        <pc:docMk/>
      </pc:docMkLst>
      <pc:sldChg chg="modSp del mod">
        <pc:chgData name="BAHIA, Pam (NHS ENGLAND - T1510)" userId="4742804a-a6e5-4772-bf86-98148794224e" providerId="ADAL" clId="{75C2C4DE-D89D-4C44-801A-4CC596F81394}" dt="2024-07-09T09:25:48.303" v="63" actId="2696"/>
        <pc:sldMkLst>
          <pc:docMk/>
          <pc:sldMk cId="2110780119" sldId="1924"/>
        </pc:sldMkLst>
        <pc:grpChg chg="mod">
          <ac:chgData name="BAHIA, Pam (NHS ENGLAND - T1510)" userId="4742804a-a6e5-4772-bf86-98148794224e" providerId="ADAL" clId="{75C2C4DE-D89D-4C44-801A-4CC596F81394}" dt="2024-07-04T09:14:31.917" v="1" actId="1076"/>
          <ac:grpSpMkLst>
            <pc:docMk/>
            <pc:sldMk cId="2110780119" sldId="1924"/>
            <ac:grpSpMk id="3" creationId="{E3A62DC8-466F-AA19-28AD-AFD70748BF7E}"/>
          </ac:grpSpMkLst>
        </pc:grpChg>
      </pc:sldChg>
      <pc:sldChg chg="del">
        <pc:chgData name="BAHIA, Pam (NHS ENGLAND - T1510)" userId="4742804a-a6e5-4772-bf86-98148794224e" providerId="ADAL" clId="{75C2C4DE-D89D-4C44-801A-4CC596F81394}" dt="2024-07-09T09:25:51.989" v="64" actId="2696"/>
        <pc:sldMkLst>
          <pc:docMk/>
          <pc:sldMk cId="3892374250" sldId="1980"/>
        </pc:sldMkLst>
      </pc:sldChg>
      <pc:sldChg chg="addSp delSp modSp mod delCm">
        <pc:chgData name="BAHIA, Pam (NHS ENGLAND - T1510)" userId="4742804a-a6e5-4772-bf86-98148794224e" providerId="ADAL" clId="{75C2C4DE-D89D-4C44-801A-4CC596F81394}" dt="2024-07-22T10:06:07.275" v="84" actId="13926"/>
        <pc:sldMkLst>
          <pc:docMk/>
          <pc:sldMk cId="707517282" sldId="1981"/>
        </pc:sldMkLst>
        <pc:spChg chg="mod">
          <ac:chgData name="BAHIA, Pam (NHS ENGLAND - T1510)" userId="4742804a-a6e5-4772-bf86-98148794224e" providerId="ADAL" clId="{75C2C4DE-D89D-4C44-801A-4CC596F81394}" dt="2024-07-04T09:16:47.316" v="26" actId="207"/>
          <ac:spMkLst>
            <pc:docMk/>
            <pc:sldMk cId="707517282" sldId="1981"/>
            <ac:spMk id="3" creationId="{695243CE-BB7B-DF40-D3D5-49211AA54B39}"/>
          </ac:spMkLst>
        </pc:spChg>
        <pc:spChg chg="mod">
          <ac:chgData name="BAHIA, Pam (NHS ENGLAND - T1510)" userId="4742804a-a6e5-4772-bf86-98148794224e" providerId="ADAL" clId="{75C2C4DE-D89D-4C44-801A-4CC596F81394}" dt="2024-07-04T09:16:44.115" v="25" actId="207"/>
          <ac:spMkLst>
            <pc:docMk/>
            <pc:sldMk cId="707517282" sldId="1981"/>
            <ac:spMk id="4" creationId="{4653C314-1287-2BC9-24CC-D965791D035A}"/>
          </ac:spMkLst>
        </pc:spChg>
        <pc:spChg chg="mod">
          <ac:chgData name="BAHIA, Pam (NHS ENGLAND - T1510)" userId="4742804a-a6e5-4772-bf86-98148794224e" providerId="ADAL" clId="{75C2C4DE-D89D-4C44-801A-4CC596F81394}" dt="2024-07-04T09:16:40.068" v="24" actId="207"/>
          <ac:spMkLst>
            <pc:docMk/>
            <pc:sldMk cId="707517282" sldId="1981"/>
            <ac:spMk id="5" creationId="{C1A063A8-B507-F8C1-D49B-ACD457D75612}"/>
          </ac:spMkLst>
        </pc:spChg>
        <pc:spChg chg="mod">
          <ac:chgData name="BAHIA, Pam (NHS ENGLAND - T1510)" userId="4742804a-a6e5-4772-bf86-98148794224e" providerId="ADAL" clId="{75C2C4DE-D89D-4C44-801A-4CC596F81394}" dt="2024-07-04T09:16:58.797" v="27" actId="207"/>
          <ac:spMkLst>
            <pc:docMk/>
            <pc:sldMk cId="707517282" sldId="1981"/>
            <ac:spMk id="6" creationId="{B7177640-7890-E180-A8C5-1E8CA7765471}"/>
          </ac:spMkLst>
        </pc:spChg>
        <pc:spChg chg="mod">
          <ac:chgData name="BAHIA, Pam (NHS ENGLAND - T1510)" userId="4742804a-a6e5-4772-bf86-98148794224e" providerId="ADAL" clId="{75C2C4DE-D89D-4C44-801A-4CC596F81394}" dt="2024-07-04T09:16:15.219" v="23" actId="2711"/>
          <ac:spMkLst>
            <pc:docMk/>
            <pc:sldMk cId="707517282" sldId="1981"/>
            <ac:spMk id="7" creationId="{E92C8D34-E390-4976-C0BF-B17C2FB435DE}"/>
          </ac:spMkLst>
        </pc:spChg>
        <pc:spChg chg="mod">
          <ac:chgData name="BAHIA, Pam (NHS ENGLAND - T1510)" userId="4742804a-a6e5-4772-bf86-98148794224e" providerId="ADAL" clId="{75C2C4DE-D89D-4C44-801A-4CC596F81394}" dt="2024-07-04T09:17:00.888" v="28" actId="207"/>
          <ac:spMkLst>
            <pc:docMk/>
            <pc:sldMk cId="707517282" sldId="1981"/>
            <ac:spMk id="8" creationId="{1C57D5F9-A983-17FC-D0C0-556499870361}"/>
          </ac:spMkLst>
        </pc:spChg>
        <pc:spChg chg="mod">
          <ac:chgData name="BAHIA, Pam (NHS ENGLAND - T1510)" userId="4742804a-a6e5-4772-bf86-98148794224e" providerId="ADAL" clId="{75C2C4DE-D89D-4C44-801A-4CC596F81394}" dt="2024-07-04T09:17:04.882" v="30" actId="207"/>
          <ac:spMkLst>
            <pc:docMk/>
            <pc:sldMk cId="707517282" sldId="1981"/>
            <ac:spMk id="9" creationId="{6BE4B9BF-FDFA-5D60-251C-1A59A785A052}"/>
          </ac:spMkLst>
        </pc:spChg>
        <pc:spChg chg="mod">
          <ac:chgData name="BAHIA, Pam (NHS ENGLAND - T1510)" userId="4742804a-a6e5-4772-bf86-98148794224e" providerId="ADAL" clId="{75C2C4DE-D89D-4C44-801A-4CC596F81394}" dt="2024-07-04T09:16:15.219" v="23" actId="2711"/>
          <ac:spMkLst>
            <pc:docMk/>
            <pc:sldMk cId="707517282" sldId="1981"/>
            <ac:spMk id="10" creationId="{AC621000-F9BC-A4A1-FA27-56A5DDB73295}"/>
          </ac:spMkLst>
        </pc:spChg>
        <pc:spChg chg="mod">
          <ac:chgData name="BAHIA, Pam (NHS ENGLAND - T1510)" userId="4742804a-a6e5-4772-bf86-98148794224e" providerId="ADAL" clId="{75C2C4DE-D89D-4C44-801A-4CC596F81394}" dt="2024-07-04T09:17:02.927" v="29" actId="207"/>
          <ac:spMkLst>
            <pc:docMk/>
            <pc:sldMk cId="707517282" sldId="1981"/>
            <ac:spMk id="11" creationId="{64CA3065-05C5-24ED-54DC-9B05206450CF}"/>
          </ac:spMkLst>
        </pc:spChg>
        <pc:spChg chg="mod">
          <ac:chgData name="BAHIA, Pam (NHS ENGLAND - T1510)" userId="4742804a-a6e5-4772-bf86-98148794224e" providerId="ADAL" clId="{75C2C4DE-D89D-4C44-801A-4CC596F81394}" dt="2024-07-04T09:16:15.219" v="23" actId="2711"/>
          <ac:spMkLst>
            <pc:docMk/>
            <pc:sldMk cId="707517282" sldId="1981"/>
            <ac:spMk id="12" creationId="{AA8AF220-E19F-31FB-0955-4D82122AB2E1}"/>
          </ac:spMkLst>
        </pc:spChg>
        <pc:spChg chg="mod">
          <ac:chgData name="BAHIA, Pam (NHS ENGLAND - T1510)" userId="4742804a-a6e5-4772-bf86-98148794224e" providerId="ADAL" clId="{75C2C4DE-D89D-4C44-801A-4CC596F81394}" dt="2024-07-04T09:17:06.802" v="31" actId="207"/>
          <ac:spMkLst>
            <pc:docMk/>
            <pc:sldMk cId="707517282" sldId="1981"/>
            <ac:spMk id="13" creationId="{90085119-546B-CDA4-67FB-5084FD5D4D83}"/>
          </ac:spMkLst>
        </pc:spChg>
        <pc:spChg chg="add mod">
          <ac:chgData name="BAHIA, Pam (NHS ENGLAND - T1510)" userId="4742804a-a6e5-4772-bf86-98148794224e" providerId="ADAL" clId="{75C2C4DE-D89D-4C44-801A-4CC596F81394}" dt="2024-07-04T09:15:03.374" v="5" actId="1076"/>
          <ac:spMkLst>
            <pc:docMk/>
            <pc:sldMk cId="707517282" sldId="1981"/>
            <ac:spMk id="14" creationId="{9CA6D700-4302-3DEA-0345-705F20E439DC}"/>
          </ac:spMkLst>
        </pc:spChg>
        <pc:spChg chg="mod">
          <ac:chgData name="BAHIA, Pam (NHS ENGLAND - T1510)" userId="4742804a-a6e5-4772-bf86-98148794224e" providerId="ADAL" clId="{75C2C4DE-D89D-4C44-801A-4CC596F81394}" dt="2024-07-04T09:16:07.956" v="22" actId="20577"/>
          <ac:spMkLst>
            <pc:docMk/>
            <pc:sldMk cId="707517282" sldId="1981"/>
            <ac:spMk id="26" creationId="{EC1128D2-39B6-B998-B579-1A634B83C617}"/>
          </ac:spMkLst>
        </pc:spChg>
        <pc:spChg chg="mod">
          <ac:chgData name="BAHIA, Pam (NHS ENGLAND - T1510)" userId="4742804a-a6e5-4772-bf86-98148794224e" providerId="ADAL" clId="{75C2C4DE-D89D-4C44-801A-4CC596F81394}" dt="2024-07-04T09:15:48.534" v="7" actId="207"/>
          <ac:spMkLst>
            <pc:docMk/>
            <pc:sldMk cId="707517282" sldId="1981"/>
            <ac:spMk id="31" creationId="{DB99D896-D354-A749-B29F-07B19241CF6D}"/>
          </ac:spMkLst>
        </pc:spChg>
        <pc:spChg chg="mod">
          <ac:chgData name="BAHIA, Pam (NHS ENGLAND - T1510)" userId="4742804a-a6e5-4772-bf86-98148794224e" providerId="ADAL" clId="{75C2C4DE-D89D-4C44-801A-4CC596F81394}" dt="2024-07-09T09:26:44.433" v="71" actId="122"/>
          <ac:spMkLst>
            <pc:docMk/>
            <pc:sldMk cId="707517282" sldId="1981"/>
            <ac:spMk id="34" creationId="{6A74D7B9-B23B-C6D5-EDC4-BE9C763947D3}"/>
          </ac:spMkLst>
        </pc:spChg>
        <pc:spChg chg="mod">
          <ac:chgData name="BAHIA, Pam (NHS ENGLAND - T1510)" userId="4742804a-a6e5-4772-bf86-98148794224e" providerId="ADAL" clId="{75C2C4DE-D89D-4C44-801A-4CC596F81394}" dt="2024-07-04T09:15:59.109" v="9" actId="207"/>
          <ac:spMkLst>
            <pc:docMk/>
            <pc:sldMk cId="707517282" sldId="1981"/>
            <ac:spMk id="37" creationId="{9EF70D83-CCC1-7414-4FE1-BAF8BF248232}"/>
          </ac:spMkLst>
        </pc:spChg>
        <pc:spChg chg="mod">
          <ac:chgData name="BAHIA, Pam (NHS ENGLAND - T1510)" userId="4742804a-a6e5-4772-bf86-98148794224e" providerId="ADAL" clId="{75C2C4DE-D89D-4C44-801A-4CC596F81394}" dt="2024-07-22T10:06:07.275" v="84" actId="13926"/>
          <ac:spMkLst>
            <pc:docMk/>
            <pc:sldMk cId="707517282" sldId="1981"/>
            <ac:spMk id="40" creationId="{462CC0BD-1EE1-1C50-08E8-476CDB9845BF}"/>
          </ac:spMkLst>
        </pc:spChg>
        <pc:spChg chg="mod">
          <ac:chgData name="BAHIA, Pam (NHS ENGLAND - T1510)" userId="4742804a-a6e5-4772-bf86-98148794224e" providerId="ADAL" clId="{75C2C4DE-D89D-4C44-801A-4CC596F81394}" dt="2024-07-09T09:26:51.741" v="72" actId="1076"/>
          <ac:spMkLst>
            <pc:docMk/>
            <pc:sldMk cId="707517282" sldId="1981"/>
            <ac:spMk id="45" creationId="{F701E963-B777-94C8-159C-0E30D4074928}"/>
          </ac:spMkLst>
        </pc:spChg>
        <pc:grpChg chg="add mod">
          <ac:chgData name="BAHIA, Pam (NHS ENGLAND - T1510)" userId="4742804a-a6e5-4772-bf86-98148794224e" providerId="ADAL" clId="{75C2C4DE-D89D-4C44-801A-4CC596F81394}" dt="2024-07-04T09:14:49.699" v="3" actId="1076"/>
          <ac:grpSpMkLst>
            <pc:docMk/>
            <pc:sldMk cId="707517282" sldId="1981"/>
            <ac:grpSpMk id="2" creationId="{44085493-917C-6500-DA73-1D6C40B60F97}"/>
          </ac:grpSpMkLst>
        </pc:grpChg>
        <pc:graphicFrameChg chg="del">
          <ac:chgData name="BAHIA, Pam (NHS ENGLAND - T1510)" userId="4742804a-a6e5-4772-bf86-98148794224e" providerId="ADAL" clId="{75C2C4DE-D89D-4C44-801A-4CC596F81394}" dt="2024-07-04T09:14:20.006" v="0" actId="478"/>
          <ac:graphicFrameMkLst>
            <pc:docMk/>
            <pc:sldMk cId="707517282" sldId="1981"/>
            <ac:graphicFrameMk id="44" creationId="{4F2273D8-DDFD-DC36-5D54-57D04145ED9E}"/>
          </ac:graphicFrameMkLst>
        </pc:graphicFrameChg>
        <pc:extLst>
          <p:ext xmlns:p="http://schemas.openxmlformats.org/presentationml/2006/main" uri="{D6D511B9-2390-475A-947B-AFAB55BFBCF1}">
            <pc226:cmChg xmlns:pc226="http://schemas.microsoft.com/office/powerpoint/2022/06/main/command" chg="del">
              <pc226:chgData name="BAHIA, Pam (NHS ENGLAND - T1510)" userId="4742804a-a6e5-4772-bf86-98148794224e" providerId="ADAL" clId="{75C2C4DE-D89D-4C44-801A-4CC596F81394}" dt="2024-07-04T09:15:12.210" v="6"/>
              <pc2:cmMkLst xmlns:pc2="http://schemas.microsoft.com/office/powerpoint/2019/9/main/command">
                <pc:docMk/>
                <pc:sldMk cId="707517282" sldId="1981"/>
                <pc2:cmMk id="{4C37046F-7979-4E6A-9081-FE72F6A7214A}"/>
              </pc2:cmMkLst>
            </pc226:cmChg>
          </p:ext>
        </pc:extLst>
      </pc:sldChg>
      <pc:sldMasterChg chg="del delSldLayout">
        <pc:chgData name="BAHIA, Pam (NHS ENGLAND - T1510)" userId="4742804a-a6e5-4772-bf86-98148794224e" providerId="ADAL" clId="{75C2C4DE-D89D-4C44-801A-4CC596F81394}" dt="2024-07-09T09:25:48.303" v="63" actId="2696"/>
        <pc:sldMasterMkLst>
          <pc:docMk/>
          <pc:sldMasterMk cId="3593027441" sldId="2147483648"/>
        </pc:sldMasterMkLst>
        <pc:sldLayoutChg chg="del">
          <pc:chgData name="BAHIA, Pam (NHS ENGLAND - T1510)" userId="4742804a-a6e5-4772-bf86-98148794224e" providerId="ADAL" clId="{75C2C4DE-D89D-4C44-801A-4CC596F81394}" dt="2024-07-09T09:25:48.303" v="63" actId="2696"/>
          <pc:sldLayoutMkLst>
            <pc:docMk/>
            <pc:sldMasterMk cId="3593027441" sldId="2147483648"/>
            <pc:sldLayoutMk cId="2773591902" sldId="2147483649"/>
          </pc:sldLayoutMkLst>
        </pc:sldLayoutChg>
        <pc:sldLayoutChg chg="del">
          <pc:chgData name="BAHIA, Pam (NHS ENGLAND - T1510)" userId="4742804a-a6e5-4772-bf86-98148794224e" providerId="ADAL" clId="{75C2C4DE-D89D-4C44-801A-4CC596F81394}" dt="2024-07-09T09:25:48.303" v="63" actId="2696"/>
          <pc:sldLayoutMkLst>
            <pc:docMk/>
            <pc:sldMasterMk cId="3593027441" sldId="2147483648"/>
            <pc:sldLayoutMk cId="648481833" sldId="2147483650"/>
          </pc:sldLayoutMkLst>
        </pc:sldLayoutChg>
        <pc:sldLayoutChg chg="del">
          <pc:chgData name="BAHIA, Pam (NHS ENGLAND - T1510)" userId="4742804a-a6e5-4772-bf86-98148794224e" providerId="ADAL" clId="{75C2C4DE-D89D-4C44-801A-4CC596F81394}" dt="2024-07-09T09:25:48.303" v="63" actId="2696"/>
          <pc:sldLayoutMkLst>
            <pc:docMk/>
            <pc:sldMasterMk cId="3593027441" sldId="2147483648"/>
            <pc:sldLayoutMk cId="825081330" sldId="2147483651"/>
          </pc:sldLayoutMkLst>
        </pc:sldLayoutChg>
        <pc:sldLayoutChg chg="del">
          <pc:chgData name="BAHIA, Pam (NHS ENGLAND - T1510)" userId="4742804a-a6e5-4772-bf86-98148794224e" providerId="ADAL" clId="{75C2C4DE-D89D-4C44-801A-4CC596F81394}" dt="2024-07-09T09:25:48.303" v="63" actId="2696"/>
          <pc:sldLayoutMkLst>
            <pc:docMk/>
            <pc:sldMasterMk cId="3593027441" sldId="2147483648"/>
            <pc:sldLayoutMk cId="2536527509" sldId="2147483652"/>
          </pc:sldLayoutMkLst>
        </pc:sldLayoutChg>
        <pc:sldLayoutChg chg="del">
          <pc:chgData name="BAHIA, Pam (NHS ENGLAND - T1510)" userId="4742804a-a6e5-4772-bf86-98148794224e" providerId="ADAL" clId="{75C2C4DE-D89D-4C44-801A-4CC596F81394}" dt="2024-07-09T09:25:48.303" v="63" actId="2696"/>
          <pc:sldLayoutMkLst>
            <pc:docMk/>
            <pc:sldMasterMk cId="3593027441" sldId="2147483648"/>
            <pc:sldLayoutMk cId="3953392187" sldId="2147483653"/>
          </pc:sldLayoutMkLst>
        </pc:sldLayoutChg>
        <pc:sldLayoutChg chg="del">
          <pc:chgData name="BAHIA, Pam (NHS ENGLAND - T1510)" userId="4742804a-a6e5-4772-bf86-98148794224e" providerId="ADAL" clId="{75C2C4DE-D89D-4C44-801A-4CC596F81394}" dt="2024-07-09T09:25:48.303" v="63" actId="2696"/>
          <pc:sldLayoutMkLst>
            <pc:docMk/>
            <pc:sldMasterMk cId="3593027441" sldId="2147483648"/>
            <pc:sldLayoutMk cId="2550875435" sldId="2147483654"/>
          </pc:sldLayoutMkLst>
        </pc:sldLayoutChg>
        <pc:sldLayoutChg chg="del">
          <pc:chgData name="BAHIA, Pam (NHS ENGLAND - T1510)" userId="4742804a-a6e5-4772-bf86-98148794224e" providerId="ADAL" clId="{75C2C4DE-D89D-4C44-801A-4CC596F81394}" dt="2024-07-09T09:25:48.303" v="63" actId="2696"/>
          <pc:sldLayoutMkLst>
            <pc:docMk/>
            <pc:sldMasterMk cId="3593027441" sldId="2147483648"/>
            <pc:sldLayoutMk cId="1815997786" sldId="2147483655"/>
          </pc:sldLayoutMkLst>
        </pc:sldLayoutChg>
        <pc:sldLayoutChg chg="del">
          <pc:chgData name="BAHIA, Pam (NHS ENGLAND - T1510)" userId="4742804a-a6e5-4772-bf86-98148794224e" providerId="ADAL" clId="{75C2C4DE-D89D-4C44-801A-4CC596F81394}" dt="2024-07-09T09:25:48.303" v="63" actId="2696"/>
          <pc:sldLayoutMkLst>
            <pc:docMk/>
            <pc:sldMasterMk cId="3593027441" sldId="2147483648"/>
            <pc:sldLayoutMk cId="3290779011" sldId="2147483656"/>
          </pc:sldLayoutMkLst>
        </pc:sldLayoutChg>
        <pc:sldLayoutChg chg="del">
          <pc:chgData name="BAHIA, Pam (NHS ENGLAND - T1510)" userId="4742804a-a6e5-4772-bf86-98148794224e" providerId="ADAL" clId="{75C2C4DE-D89D-4C44-801A-4CC596F81394}" dt="2024-07-09T09:25:48.303" v="63" actId="2696"/>
          <pc:sldLayoutMkLst>
            <pc:docMk/>
            <pc:sldMasterMk cId="3593027441" sldId="2147483648"/>
            <pc:sldLayoutMk cId="2844995228" sldId="2147483657"/>
          </pc:sldLayoutMkLst>
        </pc:sldLayoutChg>
        <pc:sldLayoutChg chg="del">
          <pc:chgData name="BAHIA, Pam (NHS ENGLAND - T1510)" userId="4742804a-a6e5-4772-bf86-98148794224e" providerId="ADAL" clId="{75C2C4DE-D89D-4C44-801A-4CC596F81394}" dt="2024-07-09T09:25:48.303" v="63" actId="2696"/>
          <pc:sldLayoutMkLst>
            <pc:docMk/>
            <pc:sldMasterMk cId="3593027441" sldId="2147483648"/>
            <pc:sldLayoutMk cId="2246414955" sldId="2147483658"/>
          </pc:sldLayoutMkLst>
        </pc:sldLayoutChg>
        <pc:sldLayoutChg chg="del">
          <pc:chgData name="BAHIA, Pam (NHS ENGLAND - T1510)" userId="4742804a-a6e5-4772-bf86-98148794224e" providerId="ADAL" clId="{75C2C4DE-D89D-4C44-801A-4CC596F81394}" dt="2024-07-09T09:25:48.303" v="63" actId="2696"/>
          <pc:sldLayoutMkLst>
            <pc:docMk/>
            <pc:sldMasterMk cId="3593027441" sldId="2147483648"/>
            <pc:sldLayoutMk cId="2248219746" sldId="2147483659"/>
          </pc:sldLayoutMkLst>
        </pc:sldLayoutChg>
        <pc:sldLayoutChg chg="del">
          <pc:chgData name="BAHIA, Pam (NHS ENGLAND - T1510)" userId="4742804a-a6e5-4772-bf86-98148794224e" providerId="ADAL" clId="{75C2C4DE-D89D-4C44-801A-4CC596F81394}" dt="2024-07-09T09:25:48.303" v="63" actId="2696"/>
          <pc:sldLayoutMkLst>
            <pc:docMk/>
            <pc:sldMasterMk cId="3593027441" sldId="2147483648"/>
            <pc:sldLayoutMk cId="1662400464" sldId="2147483660"/>
          </pc:sldLayoutMkLst>
        </pc:sldLayoutChg>
      </pc:sldMasterChg>
    </pc:docChg>
  </pc:docChgLst>
  <pc:docChgLst>
    <pc:chgData name="KENT, Tiffiney (NHS ENGLAND - T1510)" userId="S::tiffiney.kent1@nhs.net::77d18a46-cf66-4539-9a2c-455edbf55fad" providerId="AD" clId="Web-{DB8F8834-2C3B-EC1C-3E3B-8AE0435C022A}"/>
    <pc:docChg chg="modSld">
      <pc:chgData name="KENT, Tiffiney (NHS ENGLAND - T1510)" userId="S::tiffiney.kent1@nhs.net::77d18a46-cf66-4539-9a2c-455edbf55fad" providerId="AD" clId="Web-{DB8F8834-2C3B-EC1C-3E3B-8AE0435C022A}" dt="2024-07-04T08:11:50.066" v="5"/>
      <pc:docMkLst>
        <pc:docMk/>
      </pc:docMkLst>
      <pc:sldChg chg="addSp delSp modSp">
        <pc:chgData name="KENT, Tiffiney (NHS ENGLAND - T1510)" userId="S::tiffiney.kent1@nhs.net::77d18a46-cf66-4539-9a2c-455edbf55fad" providerId="AD" clId="Web-{DB8F8834-2C3B-EC1C-3E3B-8AE0435C022A}" dt="2024-07-04T08:11:50.066" v="5"/>
        <pc:sldMkLst>
          <pc:docMk/>
          <pc:sldMk cId="707517282" sldId="1981"/>
        </pc:sldMkLst>
        <pc:graphicFrameChg chg="add del mod">
          <ac:chgData name="KENT, Tiffiney (NHS ENGLAND - T1510)" userId="S::tiffiney.kent1@nhs.net::77d18a46-cf66-4539-9a2c-455edbf55fad" providerId="AD" clId="Web-{DB8F8834-2C3B-EC1C-3E3B-8AE0435C022A}" dt="2024-07-04T08:11:50.066" v="5"/>
          <ac:graphicFrameMkLst>
            <pc:docMk/>
            <pc:sldMk cId="707517282" sldId="1981"/>
            <ac:graphicFrameMk id="44" creationId="{4F2273D8-DDFD-DC36-5D54-57D04145ED9E}"/>
          </ac:graphicFrameMkLst>
        </pc:graphicFrameChg>
      </pc:sldChg>
    </pc:docChg>
  </pc:docChgLst>
  <pc:docChgLst>
    <pc:chgData name="KENT, Tiffiney (NHS ENGLAND - T1510)" userId="77d18a46-cf66-4539-9a2c-455edbf55fad" providerId="ADAL" clId="{EB756779-E716-4909-A54F-077F4FFB6170}"/>
    <pc:docChg chg="custSel modSld">
      <pc:chgData name="KENT, Tiffiney (NHS ENGLAND - T1510)" userId="77d18a46-cf66-4539-9a2c-455edbf55fad" providerId="ADAL" clId="{EB756779-E716-4909-A54F-077F4FFB6170}" dt="2024-07-04T08:57:14.979" v="5" actId="1076"/>
      <pc:docMkLst>
        <pc:docMk/>
      </pc:docMkLst>
      <pc:sldChg chg="addSp delSp modSp mod">
        <pc:chgData name="KENT, Tiffiney (NHS ENGLAND - T1510)" userId="77d18a46-cf66-4539-9a2c-455edbf55fad" providerId="ADAL" clId="{EB756779-E716-4909-A54F-077F4FFB6170}" dt="2024-07-04T08:57:14.979" v="5" actId="1076"/>
        <pc:sldMkLst>
          <pc:docMk/>
          <pc:sldMk cId="2110780119" sldId="1924"/>
        </pc:sldMkLst>
        <pc:spChg chg="mod">
          <ac:chgData name="KENT, Tiffiney (NHS ENGLAND - T1510)" userId="77d18a46-cf66-4539-9a2c-455edbf55fad" providerId="ADAL" clId="{EB756779-E716-4909-A54F-077F4FFB6170}" dt="2024-07-04T08:56:31.385" v="0" actId="18245"/>
          <ac:spMkLst>
            <pc:docMk/>
            <pc:sldMk cId="2110780119" sldId="1924"/>
            <ac:spMk id="6" creationId="{3978F81D-6313-EC0B-CC03-EF9A8246EBFE}"/>
          </ac:spMkLst>
        </pc:spChg>
        <pc:spChg chg="mod">
          <ac:chgData name="KENT, Tiffiney (NHS ENGLAND - T1510)" userId="77d18a46-cf66-4539-9a2c-455edbf55fad" providerId="ADAL" clId="{EB756779-E716-4909-A54F-077F4FFB6170}" dt="2024-07-04T08:56:31.385" v="0" actId="18245"/>
          <ac:spMkLst>
            <pc:docMk/>
            <pc:sldMk cId="2110780119" sldId="1924"/>
            <ac:spMk id="8" creationId="{A323EC6D-B965-B67B-D983-D98621E93187}"/>
          </ac:spMkLst>
        </pc:spChg>
        <pc:spChg chg="mod">
          <ac:chgData name="KENT, Tiffiney (NHS ENGLAND - T1510)" userId="77d18a46-cf66-4539-9a2c-455edbf55fad" providerId="ADAL" clId="{EB756779-E716-4909-A54F-077F4FFB6170}" dt="2024-07-04T08:56:31.385" v="0" actId="18245"/>
          <ac:spMkLst>
            <pc:docMk/>
            <pc:sldMk cId="2110780119" sldId="1924"/>
            <ac:spMk id="9" creationId="{BB466E98-7714-33B6-3B5A-9D9D620A2A25}"/>
          </ac:spMkLst>
        </pc:spChg>
        <pc:spChg chg="mod">
          <ac:chgData name="KENT, Tiffiney (NHS ENGLAND - T1510)" userId="77d18a46-cf66-4539-9a2c-455edbf55fad" providerId="ADAL" clId="{EB756779-E716-4909-A54F-077F4FFB6170}" dt="2024-07-04T08:56:31.385" v="0" actId="18245"/>
          <ac:spMkLst>
            <pc:docMk/>
            <pc:sldMk cId="2110780119" sldId="1924"/>
            <ac:spMk id="10" creationId="{A34233ED-513B-944F-9119-06A0B7D7504A}"/>
          </ac:spMkLst>
        </pc:spChg>
        <pc:spChg chg="mod">
          <ac:chgData name="KENT, Tiffiney (NHS ENGLAND - T1510)" userId="77d18a46-cf66-4539-9a2c-455edbf55fad" providerId="ADAL" clId="{EB756779-E716-4909-A54F-077F4FFB6170}" dt="2024-07-04T08:56:31.385" v="0" actId="18245"/>
          <ac:spMkLst>
            <pc:docMk/>
            <pc:sldMk cId="2110780119" sldId="1924"/>
            <ac:spMk id="11" creationId="{BDC2F9F2-E752-0091-797F-9631B2791EBE}"/>
          </ac:spMkLst>
        </pc:spChg>
        <pc:spChg chg="mod">
          <ac:chgData name="KENT, Tiffiney (NHS ENGLAND - T1510)" userId="77d18a46-cf66-4539-9a2c-455edbf55fad" providerId="ADAL" clId="{EB756779-E716-4909-A54F-077F4FFB6170}" dt="2024-07-04T08:56:31.385" v="0" actId="18245"/>
          <ac:spMkLst>
            <pc:docMk/>
            <pc:sldMk cId="2110780119" sldId="1924"/>
            <ac:spMk id="12" creationId="{0C1B4B04-67AB-1EDE-5DC1-FBEE6A56D3A9}"/>
          </ac:spMkLst>
        </pc:spChg>
        <pc:spChg chg="del mod">
          <ac:chgData name="KENT, Tiffiney (NHS ENGLAND - T1510)" userId="77d18a46-cf66-4539-9a2c-455edbf55fad" providerId="ADAL" clId="{EB756779-E716-4909-A54F-077F4FFB6170}" dt="2024-07-04T08:56:34.923" v="1" actId="478"/>
          <ac:spMkLst>
            <pc:docMk/>
            <pc:sldMk cId="2110780119" sldId="1924"/>
            <ac:spMk id="13" creationId="{612B1892-473F-430D-A1FD-A75EA7648C1E}"/>
          </ac:spMkLst>
        </pc:spChg>
        <pc:spChg chg="mod">
          <ac:chgData name="KENT, Tiffiney (NHS ENGLAND - T1510)" userId="77d18a46-cf66-4539-9a2c-455edbf55fad" providerId="ADAL" clId="{EB756779-E716-4909-A54F-077F4FFB6170}" dt="2024-07-04T08:56:31.385" v="0" actId="18245"/>
          <ac:spMkLst>
            <pc:docMk/>
            <pc:sldMk cId="2110780119" sldId="1924"/>
            <ac:spMk id="14" creationId="{AA9597B8-1430-14D1-629B-3842AD4C7C79}"/>
          </ac:spMkLst>
        </pc:spChg>
        <pc:spChg chg="mod">
          <ac:chgData name="KENT, Tiffiney (NHS ENGLAND - T1510)" userId="77d18a46-cf66-4539-9a2c-455edbf55fad" providerId="ADAL" clId="{EB756779-E716-4909-A54F-077F4FFB6170}" dt="2024-07-04T08:56:31.385" v="0" actId="18245"/>
          <ac:spMkLst>
            <pc:docMk/>
            <pc:sldMk cId="2110780119" sldId="1924"/>
            <ac:spMk id="15" creationId="{37C593CD-551B-4BF7-6EC7-867714F17134}"/>
          </ac:spMkLst>
        </pc:spChg>
        <pc:spChg chg="mod">
          <ac:chgData name="KENT, Tiffiney (NHS ENGLAND - T1510)" userId="77d18a46-cf66-4539-9a2c-455edbf55fad" providerId="ADAL" clId="{EB756779-E716-4909-A54F-077F4FFB6170}" dt="2024-07-04T08:56:31.385" v="0" actId="18245"/>
          <ac:spMkLst>
            <pc:docMk/>
            <pc:sldMk cId="2110780119" sldId="1924"/>
            <ac:spMk id="16" creationId="{98EB1878-233E-60D9-0006-8B961C54F69A}"/>
          </ac:spMkLst>
        </pc:spChg>
        <pc:spChg chg="mod">
          <ac:chgData name="KENT, Tiffiney (NHS ENGLAND - T1510)" userId="77d18a46-cf66-4539-9a2c-455edbf55fad" providerId="ADAL" clId="{EB756779-E716-4909-A54F-077F4FFB6170}" dt="2024-07-04T08:56:31.385" v="0" actId="18245"/>
          <ac:spMkLst>
            <pc:docMk/>
            <pc:sldMk cId="2110780119" sldId="1924"/>
            <ac:spMk id="17" creationId="{89130549-3680-9042-CC35-ED262AEA6B37}"/>
          </ac:spMkLst>
        </pc:spChg>
        <pc:spChg chg="mod">
          <ac:chgData name="KENT, Tiffiney (NHS ENGLAND - T1510)" userId="77d18a46-cf66-4539-9a2c-455edbf55fad" providerId="ADAL" clId="{EB756779-E716-4909-A54F-077F4FFB6170}" dt="2024-07-04T08:56:31.385" v="0" actId="18245"/>
          <ac:spMkLst>
            <pc:docMk/>
            <pc:sldMk cId="2110780119" sldId="1924"/>
            <ac:spMk id="18" creationId="{817B329E-5F15-D312-6D5D-A27399FA7614}"/>
          </ac:spMkLst>
        </pc:spChg>
        <pc:spChg chg="add mod">
          <ac:chgData name="KENT, Tiffiney (NHS ENGLAND - T1510)" userId="77d18a46-cf66-4539-9a2c-455edbf55fad" providerId="ADAL" clId="{EB756779-E716-4909-A54F-077F4FFB6170}" dt="2024-07-04T08:57:14.979" v="5" actId="1076"/>
          <ac:spMkLst>
            <pc:docMk/>
            <pc:sldMk cId="2110780119" sldId="1924"/>
            <ac:spMk id="19" creationId="{B7AAF8AC-DFAD-7627-7AEB-437835F8F3DD}"/>
          </ac:spMkLst>
        </pc:spChg>
        <pc:grpChg chg="mod">
          <ac:chgData name="KENT, Tiffiney (NHS ENGLAND - T1510)" userId="77d18a46-cf66-4539-9a2c-455edbf55fad" providerId="ADAL" clId="{EB756779-E716-4909-A54F-077F4FFB6170}" dt="2024-07-04T08:56:31.385" v="0" actId="18245"/>
          <ac:grpSpMkLst>
            <pc:docMk/>
            <pc:sldMk cId="2110780119" sldId="1924"/>
            <ac:grpSpMk id="3" creationId="{E3A62DC8-466F-AA19-28AD-AFD70748BF7E}"/>
          </ac:grpSpMkLst>
        </pc:grpChg>
        <pc:graphicFrameChg chg="del">
          <ac:chgData name="KENT, Tiffiney (NHS ENGLAND - T1510)" userId="77d18a46-cf66-4539-9a2c-455edbf55fad" providerId="ADAL" clId="{EB756779-E716-4909-A54F-077F4FFB6170}" dt="2024-07-04T08:56:31.385" v="0" actId="18245"/>
          <ac:graphicFrameMkLst>
            <pc:docMk/>
            <pc:sldMk cId="2110780119" sldId="1924"/>
            <ac:graphicFrameMk id="5" creationId="{A8879353-34DF-9FA2-534B-36549D2BE10A}"/>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 Id="rId9" Type="http://schemas.openxmlformats.org/officeDocument/2006/relationships/image" Target="../media/image18.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Heading, content, basic text one col">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32DDCA5-A307-96EA-64A8-CCBA8E5F6393}"/>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347413" y="3166643"/>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Content Placeholder 2"/>
          <p:cNvSpPr>
            <a:spLocks noGrp="1"/>
          </p:cNvSpPr>
          <p:nvPr>
            <p:ph idx="1" hasCustomPrompt="1"/>
          </p:nvPr>
        </p:nvSpPr>
        <p:spPr>
          <a:xfrm>
            <a:off x="412708" y="2106000"/>
            <a:ext cx="7632000" cy="4026443"/>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200" b="0">
                <a:solidFill>
                  <a:schemeClr val="accent6"/>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159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CON Grid Boxes 2UP Grey">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9B26CA0-4967-284E-42B6-5686F8C6B07B}"/>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2000"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2000"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4324378"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userDrawn="1"/>
        </p:nvSpPr>
        <p:spPr>
          <a:xfrm>
            <a:off x="4324378"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itle 1">
            <a:extLst>
              <a:ext uri="{FF2B5EF4-FFF2-40B4-BE49-F238E27FC236}">
                <a16:creationId xmlns:a16="http://schemas.microsoft.com/office/drawing/2014/main" id="{C5DD270E-858A-0745-A4F5-3FE5B49194FA}"/>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3" name="Picture 2">
            <a:extLst>
              <a:ext uri="{FF2B5EF4-FFF2-40B4-BE49-F238E27FC236}">
                <a16:creationId xmlns:a16="http://schemas.microsoft.com/office/drawing/2014/main" id="{6FD787DC-00EF-B13A-FE97-CE51273E8674}"/>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cxnSp>
        <p:nvCxnSpPr>
          <p:cNvPr id="5" name="Straight Connector 4">
            <a:extLst>
              <a:ext uri="{FF2B5EF4-FFF2-40B4-BE49-F238E27FC236}">
                <a16:creationId xmlns:a16="http://schemas.microsoft.com/office/drawing/2014/main" id="{20783BA3-377B-7D8A-0B7B-91C314676A0C}"/>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3498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Grid, Titles 4UP Grey">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28BBC9FB-69CA-ACB9-E6B9-6E2830215B65}"/>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Top Corners Rounded 17">
            <a:extLst>
              <a:ext uri="{FF2B5EF4-FFF2-40B4-BE49-F238E27FC236}">
                <a16:creationId xmlns:a16="http://schemas.microsoft.com/office/drawing/2014/main" id="{205929B3-ED58-E54F-B724-E24FB5F163DF}"/>
              </a:ext>
            </a:extLst>
          </p:cNvPr>
          <p:cNvSpPr/>
          <p:nvPr userDrawn="1"/>
        </p:nvSpPr>
        <p:spPr>
          <a:xfrm>
            <a:off x="43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32000"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92000"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9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3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userDrawn="1"/>
        </p:nvSpPr>
        <p:spPr>
          <a:xfrm>
            <a:off x="43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9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userDrawn="1"/>
        </p:nvSpPr>
        <p:spPr>
          <a:xfrm>
            <a:off x="439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itle 1">
            <a:extLst>
              <a:ext uri="{FF2B5EF4-FFF2-40B4-BE49-F238E27FC236}">
                <a16:creationId xmlns:a16="http://schemas.microsoft.com/office/drawing/2014/main" id="{7F5640E1-FA0E-4F42-9387-CD7C434D28C4}"/>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Text Placeholder 2">
            <a:extLst>
              <a:ext uri="{FF2B5EF4-FFF2-40B4-BE49-F238E27FC236}">
                <a16:creationId xmlns:a16="http://schemas.microsoft.com/office/drawing/2014/main" id="{AEF555C5-A77A-2E44-BAF7-246298421E13}"/>
              </a:ext>
            </a:extLst>
          </p:cNvPr>
          <p:cNvSpPr>
            <a:spLocks noGrp="1"/>
          </p:cNvSpPr>
          <p:nvPr>
            <p:ph type="body" sz="quarter" idx="18" hasCustomPrompt="1"/>
          </p:nvPr>
        </p:nvSpPr>
        <p:spPr>
          <a:xfrm>
            <a:off x="540000" y="1296000"/>
            <a:ext cx="3348000" cy="684000"/>
          </a:xfrm>
        </p:spPr>
        <p:txBody>
          <a:bodyPr anchor="ctr"/>
          <a:lstStyle>
            <a:lvl1pPr algn="ctr">
              <a:buNone/>
              <a:defRPr sz="2200" b="1">
                <a:solidFill>
                  <a:schemeClr val="accent6"/>
                </a:solidFill>
              </a:defRPr>
            </a:lvl1pPr>
          </a:lstStyle>
          <a:p>
            <a:pPr lvl="0"/>
            <a:r>
              <a:rPr lang="en-GB"/>
              <a:t>Insert title</a:t>
            </a:r>
          </a:p>
        </p:txBody>
      </p:sp>
      <p:sp>
        <p:nvSpPr>
          <p:cNvPr id="22" name="Text Placeholder 2">
            <a:extLst>
              <a:ext uri="{FF2B5EF4-FFF2-40B4-BE49-F238E27FC236}">
                <a16:creationId xmlns:a16="http://schemas.microsoft.com/office/drawing/2014/main" id="{D4B913F3-B51C-1F4F-BA00-F024BBF468C2}"/>
              </a:ext>
            </a:extLst>
          </p:cNvPr>
          <p:cNvSpPr>
            <a:spLocks noGrp="1"/>
          </p:cNvSpPr>
          <p:nvPr>
            <p:ph type="body" sz="quarter" idx="19" hasCustomPrompt="1"/>
          </p:nvPr>
        </p:nvSpPr>
        <p:spPr>
          <a:xfrm>
            <a:off x="4500000" y="1302462"/>
            <a:ext cx="3348000" cy="684000"/>
          </a:xfrm>
        </p:spPr>
        <p:txBody>
          <a:bodyPr anchor="ctr"/>
          <a:lstStyle>
            <a:lvl1pPr algn="ctr">
              <a:buNone/>
              <a:defRPr sz="2200" b="1">
                <a:solidFill>
                  <a:schemeClr val="accent6"/>
                </a:solidFill>
              </a:defRPr>
            </a:lvl1pPr>
          </a:lstStyle>
          <a:p>
            <a:pPr lvl="0"/>
            <a:r>
              <a:rPr lang="en-GB"/>
              <a:t>Insert title</a:t>
            </a:r>
          </a:p>
        </p:txBody>
      </p:sp>
      <p:sp>
        <p:nvSpPr>
          <p:cNvPr id="30" name="Text Placeholder 2">
            <a:extLst>
              <a:ext uri="{FF2B5EF4-FFF2-40B4-BE49-F238E27FC236}">
                <a16:creationId xmlns:a16="http://schemas.microsoft.com/office/drawing/2014/main" id="{9A16CC21-F99A-6F47-A063-FA9FE06BAE1A}"/>
              </a:ext>
            </a:extLst>
          </p:cNvPr>
          <p:cNvSpPr>
            <a:spLocks noGrp="1"/>
          </p:cNvSpPr>
          <p:nvPr>
            <p:ph type="body" sz="quarter" idx="20" hasCustomPrompt="1"/>
          </p:nvPr>
        </p:nvSpPr>
        <p:spPr>
          <a:xfrm>
            <a:off x="540000" y="3852000"/>
            <a:ext cx="3348000" cy="684000"/>
          </a:xfrm>
        </p:spPr>
        <p:txBody>
          <a:bodyPr anchor="ctr"/>
          <a:lstStyle>
            <a:lvl1pPr algn="ctr">
              <a:buNone/>
              <a:defRPr sz="2200" b="1">
                <a:solidFill>
                  <a:schemeClr val="accent6"/>
                </a:solidFill>
              </a:defRPr>
            </a:lvl1pPr>
          </a:lstStyle>
          <a:p>
            <a:pPr lvl="0"/>
            <a:r>
              <a:rPr lang="en-GB"/>
              <a:t>Insert title</a:t>
            </a:r>
          </a:p>
        </p:txBody>
      </p:sp>
      <p:sp>
        <p:nvSpPr>
          <p:cNvPr id="31" name="Text Placeholder 2">
            <a:extLst>
              <a:ext uri="{FF2B5EF4-FFF2-40B4-BE49-F238E27FC236}">
                <a16:creationId xmlns:a16="http://schemas.microsoft.com/office/drawing/2014/main" id="{511DBD00-D83F-EF49-900D-B6C65CED2738}"/>
              </a:ext>
            </a:extLst>
          </p:cNvPr>
          <p:cNvSpPr>
            <a:spLocks noGrp="1"/>
          </p:cNvSpPr>
          <p:nvPr>
            <p:ph type="body" sz="quarter" idx="21" hasCustomPrompt="1"/>
          </p:nvPr>
        </p:nvSpPr>
        <p:spPr>
          <a:xfrm>
            <a:off x="4500000" y="3852000"/>
            <a:ext cx="3348000" cy="684000"/>
          </a:xfrm>
        </p:spPr>
        <p:txBody>
          <a:bodyPr anchor="ctr"/>
          <a:lstStyle>
            <a:lvl1pPr algn="ctr">
              <a:buNone/>
              <a:defRPr sz="2200" b="1">
                <a:solidFill>
                  <a:schemeClr val="accent6"/>
                </a:solidFill>
              </a:defRPr>
            </a:lvl1pPr>
          </a:lstStyle>
          <a:p>
            <a:pPr lvl="0"/>
            <a:r>
              <a:rPr lang="en-GB"/>
              <a:t>Insert title</a:t>
            </a:r>
          </a:p>
        </p:txBody>
      </p:sp>
      <p:cxnSp>
        <p:nvCxnSpPr>
          <p:cNvPr id="29" name="Straight Connector 28">
            <a:extLst>
              <a:ext uri="{FF2B5EF4-FFF2-40B4-BE49-F238E27FC236}">
                <a16:creationId xmlns:a16="http://schemas.microsoft.com/office/drawing/2014/main" id="{59357DCD-A469-B34A-A880-D744CA731C1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4BA4CC6C-41AA-2D50-A8B9-63559566F418}"/>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922798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lu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0190978-5FC4-6858-371C-AF3DAD50E21F}"/>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11" name="Text Placeholder 7">
            <a:extLst>
              <a:ext uri="{FF2B5EF4-FFF2-40B4-BE49-F238E27FC236}">
                <a16:creationId xmlns:a16="http://schemas.microsoft.com/office/drawing/2014/main" id="{9F1649F8-C95E-B04E-A0E7-F89193CC9718}"/>
              </a:ext>
            </a:extLst>
          </p:cNvPr>
          <p:cNvSpPr>
            <a:spLocks noGrp="1"/>
          </p:cNvSpPr>
          <p:nvPr>
            <p:ph type="body" sz="quarter" idx="14" hasCustomPrompt="1"/>
          </p:nvPr>
        </p:nvSpPr>
        <p:spPr>
          <a:xfrm>
            <a:off x="537224" y="1314156"/>
            <a:ext cx="7503849" cy="3466727"/>
          </a:xfrm>
          <a:prstGeom prst="rect">
            <a:avLst/>
          </a:prstGeom>
        </p:spPr>
        <p:txBody>
          <a:bodyPr>
            <a:noAutofit/>
          </a:bodyPr>
          <a:lstStyle>
            <a:lvl1pPr marL="288000" indent="-288000" algn="l">
              <a:buNone/>
              <a:defRPr sz="42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“Showcase quotation</a:t>
            </a:r>
            <a:br>
              <a:rPr lang="en-GB"/>
            </a:br>
            <a:r>
              <a:rPr lang="en-GB"/>
              <a:t>with left aligned text over multiple lines. Try to keep</a:t>
            </a:r>
            <a:br>
              <a:rPr lang="en-GB"/>
            </a:br>
            <a:r>
              <a:rPr lang="en-GB"/>
              <a:t>it to four lines if </a:t>
            </a:r>
            <a:r>
              <a:rPr lang="en-GB" err="1"/>
              <a:t>poss</a:t>
            </a:r>
            <a:r>
              <a:rPr lang="en-GB"/>
              <a:t> or five lines max.”</a:t>
            </a:r>
          </a:p>
        </p:txBody>
      </p:sp>
      <p:sp>
        <p:nvSpPr>
          <p:cNvPr id="6" name="Text Placeholder 6">
            <a:extLst>
              <a:ext uri="{FF2B5EF4-FFF2-40B4-BE49-F238E27FC236}">
                <a16:creationId xmlns:a16="http://schemas.microsoft.com/office/drawing/2014/main" id="{D406466E-798B-BE4C-B09F-C1B1244AAB6A}"/>
              </a:ext>
            </a:extLst>
          </p:cNvPr>
          <p:cNvSpPr>
            <a:spLocks noGrp="1"/>
          </p:cNvSpPr>
          <p:nvPr>
            <p:ph type="body" sz="quarter" idx="13" hasCustomPrompt="1"/>
          </p:nvPr>
        </p:nvSpPr>
        <p:spPr>
          <a:xfrm>
            <a:off x="828000" y="4780883"/>
            <a:ext cx="7503849" cy="896938"/>
          </a:xfrm>
          <a:prstGeom prst="rect">
            <a:avLst/>
          </a:prstGeom>
        </p:spPr>
        <p:txBody>
          <a:bodyPr/>
          <a:lstStyle>
            <a:lvl1pPr marL="0" indent="0" algn="l">
              <a:buNone/>
              <a:defRPr b="1">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Name Surname,</a:t>
            </a:r>
            <a:br>
              <a:rPr lang="en-GB"/>
            </a:br>
            <a:r>
              <a:rPr lang="en-GB"/>
              <a:t>Job Title</a:t>
            </a:r>
          </a:p>
        </p:txBody>
      </p:sp>
      <p:cxnSp>
        <p:nvCxnSpPr>
          <p:cNvPr id="8" name="Straight Connector 7">
            <a:extLst>
              <a:ext uri="{FF2B5EF4-FFF2-40B4-BE49-F238E27FC236}">
                <a16:creationId xmlns:a16="http://schemas.microsoft.com/office/drawing/2014/main" id="{B43FE3F0-85CD-934D-A3A3-CF2B78D73A35}"/>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2A86FEEE-9136-D68E-6360-B4FDD6D917D2}"/>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3149006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userDrawn="1"/>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6" name="Text Placeholder 7">
            <a:extLst>
              <a:ext uri="{FF2B5EF4-FFF2-40B4-BE49-F238E27FC236}">
                <a16:creationId xmlns:a16="http://schemas.microsoft.com/office/drawing/2014/main" id="{D43F37B1-1F8A-2CA4-9D19-C0E420FB42AE}"/>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7" name="TextBox 6">
            <a:extLst>
              <a:ext uri="{FF2B5EF4-FFF2-40B4-BE49-F238E27FC236}">
                <a16:creationId xmlns:a16="http://schemas.microsoft.com/office/drawing/2014/main" id="{2DFAD1B1-54FF-2FC6-D407-337D3737411D}"/>
              </a:ext>
            </a:extLst>
          </p:cNvPr>
          <p:cNvSpPr txBox="1"/>
          <p:nvPr userDrawn="1"/>
        </p:nvSpPr>
        <p:spPr>
          <a:xfrm>
            <a:off x="1245609" y="2349016"/>
            <a:ext cx="3552728" cy="1200329"/>
          </a:xfrm>
          <a:prstGeom prst="rect">
            <a:avLst/>
          </a:prstGeom>
          <a:noFill/>
        </p:spPr>
        <p:txBody>
          <a:bodyPr wrap="square" rtlCol="0">
            <a:spAutoFit/>
          </a:bodyPr>
          <a:lstStyle/>
          <a:p>
            <a:r>
              <a:rPr lang="en-GB"/>
              <a:t>Text content goes over single column. Text content here goes over single column. Text content here goes over single column.  </a:t>
            </a:r>
          </a:p>
        </p:txBody>
      </p:sp>
    </p:spTree>
    <p:extLst>
      <p:ext uri="{BB962C8B-B14F-4D97-AF65-F5344CB8AC3E}">
        <p14:creationId xmlns:p14="http://schemas.microsoft.com/office/powerpoint/2010/main" val="854263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userDrawn="1"/>
        </p:nvPicPr>
        <p:blipFill>
          <a:blip r:embed="rId2"/>
          <a:srcRect/>
          <a:stretch/>
        </p:blipFill>
        <p:spPr>
          <a:xfrm>
            <a:off x="1" y="0"/>
            <a:ext cx="12191998"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3" name="Text Placeholder 7">
            <a:extLst>
              <a:ext uri="{FF2B5EF4-FFF2-40B4-BE49-F238E27FC236}">
                <a16:creationId xmlns:a16="http://schemas.microsoft.com/office/drawing/2014/main" id="{BA16B251-D1BB-394C-319F-40E8F04D7FB9}"/>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6" name="TextBox 5">
            <a:extLst>
              <a:ext uri="{FF2B5EF4-FFF2-40B4-BE49-F238E27FC236}">
                <a16:creationId xmlns:a16="http://schemas.microsoft.com/office/drawing/2014/main" id="{20A68404-D948-7642-8BC6-F42E883389E5}"/>
              </a:ext>
            </a:extLst>
          </p:cNvPr>
          <p:cNvSpPr txBox="1"/>
          <p:nvPr userDrawn="1"/>
        </p:nvSpPr>
        <p:spPr>
          <a:xfrm>
            <a:off x="1245609" y="2349016"/>
            <a:ext cx="3552728" cy="1200329"/>
          </a:xfrm>
          <a:prstGeom prst="rect">
            <a:avLst/>
          </a:prstGeom>
          <a:noFill/>
        </p:spPr>
        <p:txBody>
          <a:bodyPr wrap="square" rtlCol="0">
            <a:spAutoFit/>
          </a:bodyPr>
          <a:lstStyle/>
          <a:p>
            <a:r>
              <a:rPr lang="en-GB"/>
              <a:t>Text content goes over single column. Text content here goes over single column. Text content here goes over single column.  </a:t>
            </a:r>
          </a:p>
        </p:txBody>
      </p:sp>
    </p:spTree>
    <p:extLst>
      <p:ext uri="{BB962C8B-B14F-4D97-AF65-F5344CB8AC3E}">
        <p14:creationId xmlns:p14="http://schemas.microsoft.com/office/powerpoint/2010/main" val="3488676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Quote and image 4">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52196E5-15CA-15E3-1E10-32B3D19927EF}"/>
              </a:ext>
            </a:extLst>
          </p:cNvPr>
          <p:cNvPicPr>
            <a:picLocks noChangeAspect="1"/>
          </p:cNvPicPr>
          <p:nvPr userDrawn="1"/>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Picture Placeholder 6">
            <a:extLst>
              <a:ext uri="{FF2B5EF4-FFF2-40B4-BE49-F238E27FC236}">
                <a16:creationId xmlns:a16="http://schemas.microsoft.com/office/drawing/2014/main" id="{652C93B3-5A12-5AAD-2ACF-93939EE7FBF5}"/>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6" name="Text Placeholder 7">
            <a:extLst>
              <a:ext uri="{FF2B5EF4-FFF2-40B4-BE49-F238E27FC236}">
                <a16:creationId xmlns:a16="http://schemas.microsoft.com/office/drawing/2014/main" id="{9D95573B-DA3A-A219-313B-53192EE79C7D}"/>
              </a:ext>
            </a:extLst>
          </p:cNvPr>
          <p:cNvSpPr>
            <a:spLocks noGrp="1"/>
          </p:cNvSpPr>
          <p:nvPr>
            <p:ph type="body" sz="quarter" idx="14" hasCustomPrompt="1"/>
          </p:nvPr>
        </p:nvSpPr>
        <p:spPr>
          <a:xfrm>
            <a:off x="1276539" y="2317686"/>
            <a:ext cx="3358836" cy="3189929"/>
          </a:xfrm>
          <a:prstGeom prst="rect">
            <a:avLst/>
          </a:prstGeom>
        </p:spPr>
        <p:txBody>
          <a:bodyPr lIns="0" tIns="0" rIns="0" bIns="0">
            <a:noAutofit/>
          </a:bodyPr>
          <a:lstStyle>
            <a:lvl1pPr marL="216000" indent="-216000">
              <a:buNone/>
              <a:defRPr sz="3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	quote text here, quote text here, quote text here”</a:t>
            </a:r>
          </a:p>
        </p:txBody>
      </p:sp>
    </p:spTree>
    <p:extLst>
      <p:ext uri="{BB962C8B-B14F-4D97-AF65-F5344CB8AC3E}">
        <p14:creationId xmlns:p14="http://schemas.microsoft.com/office/powerpoint/2010/main" val="3245645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 and image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2" name="Picture Placeholder 6">
            <a:extLst>
              <a:ext uri="{FF2B5EF4-FFF2-40B4-BE49-F238E27FC236}">
                <a16:creationId xmlns:a16="http://schemas.microsoft.com/office/drawing/2014/main" id="{EA7B0BA1-E61A-5019-0AA4-5328CA2AB0E1}"/>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 </a:t>
            </a:r>
          </a:p>
        </p:txBody>
      </p:sp>
      <p:pic>
        <p:nvPicPr>
          <p:cNvPr id="6" name="Picture 5">
            <a:extLst>
              <a:ext uri="{FF2B5EF4-FFF2-40B4-BE49-F238E27FC236}">
                <a16:creationId xmlns:a16="http://schemas.microsoft.com/office/drawing/2014/main" id="{CEB4F947-0C85-DAF2-683C-40847EF7F07B}"/>
              </a:ext>
            </a:extLst>
          </p:cNvPr>
          <p:cNvPicPr>
            <a:picLocks noChangeAspect="1"/>
          </p:cNvPicPr>
          <p:nvPr userDrawn="1"/>
        </p:nvPicPr>
        <p:blipFill>
          <a:blip r:embed="rId2"/>
          <a:srcRect/>
          <a:stretch/>
        </p:blipFill>
        <p:spPr>
          <a:xfrm>
            <a:off x="0" y="0"/>
            <a:ext cx="12192000" cy="6857999"/>
          </a:xfrm>
          <a:prstGeom prst="rect">
            <a:avLst/>
          </a:prstGeom>
        </p:spPr>
      </p:pic>
      <p:sp>
        <p:nvSpPr>
          <p:cNvPr id="11" name="Text Placeholder 7">
            <a:extLst>
              <a:ext uri="{FF2B5EF4-FFF2-40B4-BE49-F238E27FC236}">
                <a16:creationId xmlns:a16="http://schemas.microsoft.com/office/drawing/2014/main" id="{08191F23-1530-A82B-9534-EAAA9EED9599}"/>
              </a:ext>
            </a:extLst>
          </p:cNvPr>
          <p:cNvSpPr>
            <a:spLocks noGrp="1"/>
          </p:cNvSpPr>
          <p:nvPr>
            <p:ph type="body" sz="quarter" idx="14" hasCustomPrompt="1"/>
          </p:nvPr>
        </p:nvSpPr>
        <p:spPr>
          <a:xfrm>
            <a:off x="1276539" y="2317686"/>
            <a:ext cx="3358836" cy="3189929"/>
          </a:xfrm>
          <a:prstGeom prst="rect">
            <a:avLst/>
          </a:prstGeom>
        </p:spPr>
        <p:txBody>
          <a:bodyPr lIns="0" tIns="0" rIns="0" bIns="0">
            <a:noAutofit/>
          </a:bodyPr>
          <a:lstStyle>
            <a:lvl1pPr marL="216000" indent="-216000">
              <a:buNone/>
              <a:defRPr sz="3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	quote text here, quote text here, quote text here”</a:t>
            </a:r>
          </a:p>
        </p:txBody>
      </p:sp>
    </p:spTree>
    <p:extLst>
      <p:ext uri="{BB962C8B-B14F-4D97-AF65-F5344CB8AC3E}">
        <p14:creationId xmlns:p14="http://schemas.microsoft.com/office/powerpoint/2010/main" val="4056806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Breaker Heading1-Blue-DarkBlueA">
    <p:spTree>
      <p:nvGrpSpPr>
        <p:cNvPr id="1" name=""/>
        <p:cNvGrpSpPr/>
        <p:nvPr/>
      </p:nvGrpSpPr>
      <p:grpSpPr>
        <a:xfrm>
          <a:off x="0" y="0"/>
          <a:ext cx="0" cy="0"/>
          <a:chOff x="0" y="0"/>
          <a:chExt cx="0" cy="0"/>
        </a:xfrm>
      </p:grpSpPr>
      <p:pic>
        <p:nvPicPr>
          <p:cNvPr id="3" name="Picture 2" descr="A picture containing text&#10;&#10;Description automatically generated">
            <a:extLst>
              <a:ext uri="{FF2B5EF4-FFF2-40B4-BE49-F238E27FC236}">
                <a16:creationId xmlns:a16="http://schemas.microsoft.com/office/drawing/2014/main" id="{C30C3909-1482-1013-E118-A2CE0A1DD3D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82932" y="3564000"/>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82932" y="2520000"/>
            <a:ext cx="6948488" cy="96361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831614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Breaker Heading1-Blue-DarkBlueA">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37092F3-915E-341D-8AD1-B8E398E9BFA4}"/>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Chart&#10;&#10;Description automatically generated with medium confidence">
            <a:extLst>
              <a:ext uri="{FF2B5EF4-FFF2-40B4-BE49-F238E27FC236}">
                <a16:creationId xmlns:a16="http://schemas.microsoft.com/office/drawing/2014/main" id="{0AF6C2AD-0E53-2A94-6EDF-C2BC1C35E66B}"/>
              </a:ext>
            </a:extLst>
          </p:cNvPr>
          <p:cNvPicPr>
            <a:picLocks noChangeAspect="1"/>
          </p:cNvPicPr>
          <p:nvPr userDrawn="1"/>
        </p:nvPicPr>
        <p:blipFill>
          <a:blip r:embed="rId2"/>
          <a:stretch>
            <a:fillRect/>
          </a:stretch>
        </p:blipFill>
        <p:spPr>
          <a:xfrm>
            <a:off x="-216747" y="-121920"/>
            <a:ext cx="12408747" cy="697992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612000"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612000"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1471409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8_Breaker Heading1-Blue-DarkBlueA">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7C9A4BA-CD7C-BF8C-6221-BCB58BC96EC4}"/>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descr="A picture containing icon&#10;&#10;Description automatically generated">
            <a:extLst>
              <a:ext uri="{FF2B5EF4-FFF2-40B4-BE49-F238E27FC236}">
                <a16:creationId xmlns:a16="http://schemas.microsoft.com/office/drawing/2014/main" id="{2D07C2D6-AB1B-B84B-BC13-7D79E8BCFCF8}"/>
              </a:ext>
            </a:extLst>
          </p:cNvPr>
          <p:cNvPicPr>
            <a:picLocks noChangeAspect="1"/>
          </p:cNvPicPr>
          <p:nvPr userDrawn="1"/>
        </p:nvPicPr>
        <p:blipFill>
          <a:blip r:embed="rId2"/>
          <a:stretch>
            <a:fillRect/>
          </a:stretch>
        </p:blipFill>
        <p:spPr>
          <a:xfrm>
            <a:off x="-52265" y="-122410"/>
            <a:ext cx="12499929" cy="703121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1940559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Front title slide">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C74A26B3-AA54-E4E3-F815-2DD0B5B502BC}"/>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descr="A picture containing icon&#10;&#10;Description automatically generated">
            <a:extLst>
              <a:ext uri="{FF2B5EF4-FFF2-40B4-BE49-F238E27FC236}">
                <a16:creationId xmlns:a16="http://schemas.microsoft.com/office/drawing/2014/main" id="{598E9D71-498A-0294-DB92-FA8A45963CAF}"/>
              </a:ext>
            </a:extLst>
          </p:cNvPr>
          <p:cNvPicPr>
            <a:picLocks noChangeAspect="1"/>
          </p:cNvPicPr>
          <p:nvPr userDrawn="1"/>
        </p:nvPicPr>
        <p:blipFill>
          <a:blip r:embed="rId2"/>
          <a:stretch>
            <a:fillRect/>
          </a:stretch>
        </p:blipFill>
        <p:spPr>
          <a:xfrm>
            <a:off x="2330720" y="-508517"/>
            <a:ext cx="11319578" cy="8005665"/>
          </a:xfrm>
          <a:prstGeom prst="rect">
            <a:avLst/>
          </a:prstGeom>
        </p:spPr>
      </p:pic>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432000" y="1002268"/>
            <a:ext cx="4643853" cy="2507695"/>
          </a:xfrm>
          <a:prstGeom prst="rect">
            <a:avLst/>
          </a:prstGeom>
        </p:spPr>
        <p:txBody>
          <a:bodyPr lIns="0" tIns="0" rIns="0" bIns="0" anchor="b">
            <a:noAutofit/>
          </a:bodyPr>
          <a:lstStyle>
            <a:lvl1pPr algn="l">
              <a:defRPr sz="5400" b="1" spc="-30" baseline="0">
                <a:solidFill>
                  <a:schemeClr val="tx1"/>
                </a:solidFill>
              </a:defRPr>
            </a:lvl1pPr>
          </a:lstStyle>
          <a:p>
            <a:r>
              <a:rPr lang="en-GB"/>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432000" y="3600000"/>
            <a:ext cx="7973051" cy="1024967"/>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6" name="Slide Number Placeholder 5">
            <a:extLst>
              <a:ext uri="{FF2B5EF4-FFF2-40B4-BE49-F238E27FC236}">
                <a16:creationId xmlns:a16="http://schemas.microsoft.com/office/drawing/2014/main" id="{DA80857E-40D1-074A-8CBC-E3E38E695791}"/>
              </a:ext>
            </a:extLst>
          </p:cNvPr>
          <p:cNvSpPr>
            <a:spLocks noGrp="1"/>
          </p:cNvSpPr>
          <p:nvPr>
            <p:ph type="sldNum" sz="quarter" idx="12"/>
          </p:nvPr>
        </p:nvSpPr>
        <p:spPr>
          <a:xfrm>
            <a:off x="8610600" y="6356350"/>
            <a:ext cx="3002280" cy="365125"/>
          </a:xfrm>
          <a:prstGeom prst="rect">
            <a:avLst/>
          </a:prstGeom>
        </p:spPr>
        <p:txBody>
          <a:bodyPr/>
          <a:lstStyle/>
          <a:p>
            <a:fld id="{B8B67EA4-DCE3-FB49-A794-A4595EF638BC}" type="slidenum">
              <a:rPr lang="en-GB" smtClean="0"/>
              <a:t>‹#›</a:t>
            </a:fld>
            <a:endParaRPr lang="en-GB"/>
          </a:p>
        </p:txBody>
      </p:sp>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432000" y="5760000"/>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endParaRPr lang="en-US"/>
          </a:p>
        </p:txBody>
      </p:sp>
      <p:pic>
        <p:nvPicPr>
          <p:cNvPr id="9" name="Picture 8" descr="Logo&#10;&#10;Description automatically generated">
            <a:extLst>
              <a:ext uri="{FF2B5EF4-FFF2-40B4-BE49-F238E27FC236}">
                <a16:creationId xmlns:a16="http://schemas.microsoft.com/office/drawing/2014/main" id="{28D04FEF-6120-D9DF-6018-2393FD137B8B}"/>
              </a:ext>
            </a:extLst>
          </p:cNvPr>
          <p:cNvPicPr>
            <a:picLocks noChangeAspect="1"/>
          </p:cNvPicPr>
          <p:nvPr userDrawn="1"/>
        </p:nvPicPr>
        <p:blipFill>
          <a:blip r:embed="rId3"/>
          <a:stretch>
            <a:fillRect/>
          </a:stretch>
        </p:blipFill>
        <p:spPr>
          <a:xfrm>
            <a:off x="10551045" y="364425"/>
            <a:ext cx="1208955" cy="979789"/>
          </a:xfrm>
          <a:prstGeom prst="rect">
            <a:avLst/>
          </a:prstGeom>
        </p:spPr>
      </p:pic>
    </p:spTree>
    <p:extLst>
      <p:ext uri="{BB962C8B-B14F-4D97-AF65-F5344CB8AC3E}">
        <p14:creationId xmlns:p14="http://schemas.microsoft.com/office/powerpoint/2010/main" val="2237987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7_Breaker Heading1-Blue-DarkBlueA">
    <p:spTree>
      <p:nvGrpSpPr>
        <p:cNvPr id="1" name=""/>
        <p:cNvGrpSpPr/>
        <p:nvPr/>
      </p:nvGrpSpPr>
      <p:grpSpPr>
        <a:xfrm>
          <a:off x="0" y="0"/>
          <a:ext cx="0" cy="0"/>
          <a:chOff x="0" y="0"/>
          <a:chExt cx="0" cy="0"/>
        </a:xfrm>
      </p:grpSpPr>
      <p:pic>
        <p:nvPicPr>
          <p:cNvPr id="3" name="Picture 2" descr="Icon&#10;&#10;Description automatically generated">
            <a:extLst>
              <a:ext uri="{FF2B5EF4-FFF2-40B4-BE49-F238E27FC236}">
                <a16:creationId xmlns:a16="http://schemas.microsoft.com/office/drawing/2014/main" id="{268FFC32-6059-0DED-CEB1-02D4D3CCBC8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54598"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54598"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996192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Headline slide with image A">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1" name="Rectangle 10">
            <a:extLst>
              <a:ext uri="{FF2B5EF4-FFF2-40B4-BE49-F238E27FC236}">
                <a16:creationId xmlns:a16="http://schemas.microsoft.com/office/drawing/2014/main" id="{72C3761D-E146-5B7A-CD68-6CC98EA19A5F}"/>
              </a:ext>
            </a:extLst>
          </p:cNvPr>
          <p:cNvSpPr/>
          <p:nvPr userDrawn="1"/>
        </p:nvSpPr>
        <p:spPr>
          <a:xfrm>
            <a:off x="0" y="0"/>
            <a:ext cx="6096000"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5" name="Text Placeholder 6">
            <a:extLst>
              <a:ext uri="{FF2B5EF4-FFF2-40B4-BE49-F238E27FC236}">
                <a16:creationId xmlns:a16="http://schemas.microsoft.com/office/drawing/2014/main" id="{50355A0D-4235-0CF1-A976-C33D8CCCBFCD}"/>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6" name="Text Placeholder 7">
            <a:extLst>
              <a:ext uri="{FF2B5EF4-FFF2-40B4-BE49-F238E27FC236}">
                <a16:creationId xmlns:a16="http://schemas.microsoft.com/office/drawing/2014/main" id="{5B6F326D-0ECB-4952-2659-CD1729198654}"/>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Tree>
    <p:extLst>
      <p:ext uri="{BB962C8B-B14F-4D97-AF65-F5344CB8AC3E}">
        <p14:creationId xmlns:p14="http://schemas.microsoft.com/office/powerpoint/2010/main" val="874815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End Slide ACCESSIBLE">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9D383FB-0467-4241-BEF0-D636E886723B}"/>
              </a:ext>
            </a:extLst>
          </p:cNvPr>
          <p:cNvCxnSpPr/>
          <p:nvPr userDrawn="1"/>
        </p:nvCxnSpPr>
        <p:spPr>
          <a:xfrm>
            <a:off x="5715926" y="2605852"/>
            <a:ext cx="8651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2" name="TextBox 1">
            <a:extLst>
              <a:ext uri="{FF2B5EF4-FFF2-40B4-BE49-F238E27FC236}">
                <a16:creationId xmlns:a16="http://schemas.microsoft.com/office/drawing/2014/main" id="{0390E57B-AF19-8642-9E47-AF887F52887B}"/>
              </a:ext>
            </a:extLst>
          </p:cNvPr>
          <p:cNvSpPr txBox="1"/>
          <p:nvPr userDrawn="1"/>
        </p:nvSpPr>
        <p:spPr>
          <a:xfrm>
            <a:off x="5610770" y="2808746"/>
            <a:ext cx="4343734" cy="2608032"/>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2400"/>
              </a:spcAft>
              <a:buClr>
                <a:srgbClr val="005EB8"/>
              </a:buClr>
              <a:buSzTx/>
              <a:buFont typeface="Arial" panose="020B0604020202020204" pitchFamily="34" charset="0"/>
              <a:buNone/>
              <a:tabLst/>
              <a:defRPr/>
            </a:pPr>
            <a:r>
              <a:rPr kumimoji="0" lang="en-GB" sz="3600" b="1" i="0" u="none" strike="noStrike" kern="1200" cap="none" spc="20" normalizeH="0" baseline="0" noProof="0">
                <a:ln>
                  <a:noFill/>
                </a:ln>
                <a:solidFill>
                  <a:schemeClr val="tx1"/>
                </a:solidFill>
                <a:effectLst/>
                <a:uLnTx/>
                <a:uFillTx/>
                <a:latin typeface="+mn-lt"/>
                <a:ea typeface="+mn-ea"/>
                <a:cs typeface="+mn-cs"/>
              </a:rPr>
              <a:t> Thank You</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@nhsengland</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company/</a:t>
            </a:r>
            <a:r>
              <a:rPr kumimoji="0" lang="en-GB" sz="2400" b="1" i="0" u="none" strike="noStrike" kern="1200" cap="none" spc="20" normalizeH="0" baseline="0" noProof="0" err="1">
                <a:ln>
                  <a:noFill/>
                </a:ln>
                <a:solidFill>
                  <a:schemeClr val="tx1"/>
                </a:solidFill>
                <a:effectLst/>
                <a:uLnTx/>
                <a:uFillTx/>
                <a:latin typeface="+mn-lt"/>
                <a:ea typeface="+mn-ea"/>
                <a:cs typeface="+mn-cs"/>
              </a:rPr>
              <a:t>nhsengland</a:t>
            </a:r>
            <a:endParaRPr kumimoji="0" lang="en-GB" sz="2400" b="1" i="0" u="none" strike="noStrike" kern="1200" cap="none" spc="20" normalizeH="0" baseline="0" noProof="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england.nhs.uk</a:t>
            </a:r>
            <a:endParaRPr lang="en-GB" sz="2400" b="1">
              <a:solidFill>
                <a:schemeClr val="tx1"/>
              </a:solidFill>
            </a:endParaRPr>
          </a:p>
        </p:txBody>
      </p:sp>
      <p:pic>
        <p:nvPicPr>
          <p:cNvPr id="5" name="Picture 4">
            <a:extLst>
              <a:ext uri="{FF2B5EF4-FFF2-40B4-BE49-F238E27FC236}">
                <a16:creationId xmlns:a16="http://schemas.microsoft.com/office/drawing/2014/main" id="{6C1B65D7-2EE6-F44F-85AA-7C93787926CD}"/>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5872040" y="3665234"/>
            <a:ext cx="390144" cy="390144"/>
          </a:xfrm>
          <a:prstGeom prst="rect">
            <a:avLst/>
          </a:prstGeom>
        </p:spPr>
      </p:pic>
      <p:pic>
        <p:nvPicPr>
          <p:cNvPr id="8" name="Picture 7">
            <a:extLst>
              <a:ext uri="{FF2B5EF4-FFF2-40B4-BE49-F238E27FC236}">
                <a16:creationId xmlns:a16="http://schemas.microsoft.com/office/drawing/2014/main" id="{F2843EE8-F6F8-9D40-92C1-94FB4DCF14B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5885396" y="4266369"/>
            <a:ext cx="390144" cy="390144"/>
          </a:xfrm>
          <a:prstGeom prst="rect">
            <a:avLst/>
          </a:prstGeom>
        </p:spPr>
      </p:pic>
      <p:pic>
        <p:nvPicPr>
          <p:cNvPr id="72" name="Picture 96">
            <a:extLst>
              <a:ext uri="{FF2B5EF4-FFF2-40B4-BE49-F238E27FC236}">
                <a16:creationId xmlns:a16="http://schemas.microsoft.com/office/drawing/2014/main" id="{664BA24D-FA8C-EE4D-A2DC-491BF11D6FA6}"/>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5767074" y="4806522"/>
            <a:ext cx="600075" cy="600075"/>
          </a:xfrm>
          <a:prstGeom prst="rect">
            <a:avLst/>
          </a:prstGeom>
        </p:spPr>
      </p:pic>
      <p:pic>
        <p:nvPicPr>
          <p:cNvPr id="3" name="Picture 2" descr="Logo&#10;&#10;Description automatically generated">
            <a:extLst>
              <a:ext uri="{FF2B5EF4-FFF2-40B4-BE49-F238E27FC236}">
                <a16:creationId xmlns:a16="http://schemas.microsoft.com/office/drawing/2014/main" id="{077C56A3-4FFE-73CF-6F7F-1F451E5B3F1E}"/>
              </a:ext>
            </a:extLst>
          </p:cNvPr>
          <p:cNvPicPr>
            <a:picLocks noChangeAspect="1"/>
          </p:cNvPicPr>
          <p:nvPr userDrawn="1"/>
        </p:nvPicPr>
        <p:blipFill>
          <a:blip r:embed="rId8"/>
          <a:stretch>
            <a:fillRect/>
          </a:stretch>
        </p:blipFill>
        <p:spPr>
          <a:xfrm>
            <a:off x="10551045" y="364425"/>
            <a:ext cx="1208955" cy="979789"/>
          </a:xfrm>
          <a:prstGeom prst="rect">
            <a:avLst/>
          </a:prstGeom>
        </p:spPr>
      </p:pic>
      <p:pic>
        <p:nvPicPr>
          <p:cNvPr id="6" name="Picture 5" descr="Icon&#10;&#10;Description automatically generated">
            <a:extLst>
              <a:ext uri="{FF2B5EF4-FFF2-40B4-BE49-F238E27FC236}">
                <a16:creationId xmlns:a16="http://schemas.microsoft.com/office/drawing/2014/main" id="{76D92FD5-08EA-6BC8-29BC-BCF5EEFE18AA}"/>
              </a:ext>
            </a:extLst>
          </p:cNvPr>
          <p:cNvPicPr>
            <a:picLocks noChangeAspect="1"/>
          </p:cNvPicPr>
          <p:nvPr userDrawn="1"/>
        </p:nvPicPr>
        <p:blipFill>
          <a:blip r:embed="rId9"/>
          <a:stretch>
            <a:fillRect/>
          </a:stretch>
        </p:blipFill>
        <p:spPr>
          <a:xfrm rot="5400000">
            <a:off x="-2509143" y="-71523"/>
            <a:ext cx="10768951" cy="7616239"/>
          </a:xfrm>
          <a:prstGeom prst="rect">
            <a:avLst/>
          </a:prstGeom>
        </p:spPr>
      </p:pic>
    </p:spTree>
    <p:extLst>
      <p:ext uri="{BB962C8B-B14F-4D97-AF65-F5344CB8AC3E}">
        <p14:creationId xmlns:p14="http://schemas.microsoft.com/office/powerpoint/2010/main" val="2110279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Headline and image with header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Tree>
    <p:extLst>
      <p:ext uri="{BB962C8B-B14F-4D97-AF65-F5344CB8AC3E}">
        <p14:creationId xmlns:p14="http://schemas.microsoft.com/office/powerpoint/2010/main" val="1267343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Headline and image with header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Tree>
    <p:extLst>
      <p:ext uri="{BB962C8B-B14F-4D97-AF65-F5344CB8AC3E}">
        <p14:creationId xmlns:p14="http://schemas.microsoft.com/office/powerpoint/2010/main" val="643566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TextBox 5">
            <a:extLst>
              <a:ext uri="{FF2B5EF4-FFF2-40B4-BE49-F238E27FC236}">
                <a16:creationId xmlns:a16="http://schemas.microsoft.com/office/drawing/2014/main" id="{17BDFC27-AE77-990E-E3A7-5DF7B8BEB8B0}"/>
              </a:ext>
            </a:extLst>
          </p:cNvPr>
          <p:cNvSpPr txBox="1"/>
          <p:nvPr userDrawn="1"/>
        </p:nvSpPr>
        <p:spPr>
          <a:xfrm>
            <a:off x="7202551" y="2249424"/>
            <a:ext cx="4428148" cy="1200329"/>
          </a:xfrm>
          <a:prstGeom prst="rect">
            <a:avLst/>
          </a:prstGeom>
          <a:noFill/>
        </p:spPr>
        <p:txBody>
          <a:bodyPr wrap="square" rtlCol="0">
            <a:spAutoFit/>
          </a:bodyPr>
          <a:lstStyle/>
          <a:p>
            <a:r>
              <a:rPr lang="en-GB">
                <a:solidFill>
                  <a:schemeClr val="bg1"/>
                </a:solidFill>
              </a:rPr>
              <a:t>Text content goes over single column. Text content here goes over single column. Text content here goes over single column.  </a:t>
            </a:r>
          </a:p>
        </p:txBody>
      </p:sp>
    </p:spTree>
    <p:extLst>
      <p:ext uri="{BB962C8B-B14F-4D97-AF65-F5344CB8AC3E}">
        <p14:creationId xmlns:p14="http://schemas.microsoft.com/office/powerpoint/2010/main" val="56993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Tree>
    <p:extLst>
      <p:ext uri="{BB962C8B-B14F-4D97-AF65-F5344CB8AC3E}">
        <p14:creationId xmlns:p14="http://schemas.microsoft.com/office/powerpoint/2010/main" val="2514639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Tree>
    <p:extLst>
      <p:ext uri="{BB962C8B-B14F-4D97-AF65-F5344CB8AC3E}">
        <p14:creationId xmlns:p14="http://schemas.microsoft.com/office/powerpoint/2010/main" val="3101962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ample-Icons-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Lst>
          </p:cNvPr>
          <p:cNvSpPr/>
          <p:nvPr userDrawn="1"/>
        </p:nvSpPr>
        <p:spPr>
          <a:xfrm>
            <a:off x="3830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3568E66E-4300-C34D-B490-E2E6A73E585A}"/>
              </a:ext>
            </a:extLst>
          </p:cNvPr>
          <p:cNvSpPr/>
          <p:nvPr userDrawn="1"/>
        </p:nvSpPr>
        <p:spPr>
          <a:xfrm>
            <a:off x="3830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F337980B-A75B-014B-A7A8-965882204640}"/>
              </a:ext>
            </a:extLst>
          </p:cNvPr>
          <p:cNvSpPr/>
          <p:nvPr userDrawn="1"/>
        </p:nvSpPr>
        <p:spPr>
          <a:xfrm>
            <a:off x="1534525"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E8B5FF7D-C2EF-9E4C-A4CF-A835052E5DF8}"/>
              </a:ext>
            </a:extLst>
          </p:cNvPr>
          <p:cNvSpPr/>
          <p:nvPr userDrawn="1"/>
        </p:nvSpPr>
        <p:spPr>
          <a:xfrm>
            <a:off x="2685992"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177481C1-F4F0-BE4E-B991-152BB9620270}"/>
              </a:ext>
            </a:extLst>
          </p:cNvPr>
          <p:cNvSpPr/>
          <p:nvPr userDrawn="1"/>
        </p:nvSpPr>
        <p:spPr>
          <a:xfrm>
            <a:off x="3837459"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FBC860F-BE8A-634D-9A96-33CE6D96B9F0}"/>
              </a:ext>
            </a:extLst>
          </p:cNvPr>
          <p:cNvSpPr/>
          <p:nvPr userDrawn="1"/>
        </p:nvSpPr>
        <p:spPr>
          <a:xfrm>
            <a:off x="4988926"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5FA913FF-786C-1944-BF18-E9AB064B3444}"/>
              </a:ext>
            </a:extLst>
          </p:cNvPr>
          <p:cNvSpPr/>
          <p:nvPr userDrawn="1"/>
        </p:nvSpPr>
        <p:spPr>
          <a:xfrm>
            <a:off x="6140393"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6C22D839-E390-8340-B649-B4FC5A6CFD70}"/>
              </a:ext>
            </a:extLst>
          </p:cNvPr>
          <p:cNvSpPr/>
          <p:nvPr userDrawn="1"/>
        </p:nvSpPr>
        <p:spPr>
          <a:xfrm>
            <a:off x="7291860"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4640EE3D-EEFC-874A-A65B-DDDE03FC3221}"/>
              </a:ext>
            </a:extLst>
          </p:cNvPr>
          <p:cNvSpPr/>
          <p:nvPr userDrawn="1"/>
        </p:nvSpPr>
        <p:spPr>
          <a:xfrm>
            <a:off x="8443327"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2A667BF2-B8EF-D949-9F15-FC3B3099AD58}"/>
              </a:ext>
            </a:extLst>
          </p:cNvPr>
          <p:cNvSpPr/>
          <p:nvPr userDrawn="1"/>
        </p:nvSpPr>
        <p:spPr>
          <a:xfrm>
            <a:off x="9594794"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47201170-3375-514F-99C2-E37C6903968A}"/>
              </a:ext>
            </a:extLst>
          </p:cNvPr>
          <p:cNvSpPr/>
          <p:nvPr userDrawn="1"/>
        </p:nvSpPr>
        <p:spPr>
          <a:xfrm>
            <a:off x="107462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Lst>
          </p:cNvPr>
          <p:cNvSpPr/>
          <p:nvPr userDrawn="1"/>
        </p:nvSpPr>
        <p:spPr>
          <a:xfrm>
            <a:off x="1534525"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Lst>
          </p:cNvPr>
          <p:cNvSpPr/>
          <p:nvPr userDrawn="1"/>
        </p:nvSpPr>
        <p:spPr>
          <a:xfrm>
            <a:off x="2685992"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Lst>
          </p:cNvPr>
          <p:cNvSpPr/>
          <p:nvPr userDrawn="1"/>
        </p:nvSpPr>
        <p:spPr>
          <a:xfrm>
            <a:off x="3837459"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5E67BC68-4FB2-EE4A-A33E-6A7AF0CF413F}"/>
              </a:ext>
            </a:extLst>
          </p:cNvPr>
          <p:cNvSpPr/>
          <p:nvPr userDrawn="1"/>
        </p:nvSpPr>
        <p:spPr>
          <a:xfrm>
            <a:off x="4988926"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0277C142-7A53-7A4A-A8FB-FBF33048E364}"/>
              </a:ext>
            </a:extLst>
          </p:cNvPr>
          <p:cNvSpPr/>
          <p:nvPr userDrawn="1"/>
        </p:nvSpPr>
        <p:spPr>
          <a:xfrm>
            <a:off x="6140393"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6ADC5831-BE66-5045-87AF-18EBDF02747B}"/>
              </a:ext>
            </a:extLst>
          </p:cNvPr>
          <p:cNvSpPr/>
          <p:nvPr userDrawn="1"/>
        </p:nvSpPr>
        <p:spPr>
          <a:xfrm>
            <a:off x="7291860"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2CB65DE4-B016-474E-A1C1-495957C7CA04}"/>
              </a:ext>
            </a:extLst>
          </p:cNvPr>
          <p:cNvSpPr/>
          <p:nvPr userDrawn="1"/>
        </p:nvSpPr>
        <p:spPr>
          <a:xfrm>
            <a:off x="8443327"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58B3AA15-3E6B-C347-B0BE-F416C5684A23}"/>
              </a:ext>
            </a:extLst>
          </p:cNvPr>
          <p:cNvSpPr/>
          <p:nvPr userDrawn="1"/>
        </p:nvSpPr>
        <p:spPr>
          <a:xfrm>
            <a:off x="9594794"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7AC0924D-A95B-1E43-84A3-825886C48DD3}"/>
              </a:ext>
            </a:extLst>
          </p:cNvPr>
          <p:cNvSpPr/>
          <p:nvPr userDrawn="1"/>
        </p:nvSpPr>
        <p:spPr>
          <a:xfrm>
            <a:off x="107462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Lst>
          </p:cNvPr>
          <p:cNvSpPr/>
          <p:nvPr userDrawn="1"/>
        </p:nvSpPr>
        <p:spPr>
          <a:xfrm>
            <a:off x="3830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Lst>
          </p:cNvPr>
          <p:cNvSpPr/>
          <p:nvPr userDrawn="1"/>
        </p:nvSpPr>
        <p:spPr>
          <a:xfrm>
            <a:off x="1534525"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Lst>
          </p:cNvPr>
          <p:cNvSpPr/>
          <p:nvPr userDrawn="1"/>
        </p:nvSpPr>
        <p:spPr>
          <a:xfrm>
            <a:off x="2685992"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Lst>
          </p:cNvPr>
          <p:cNvSpPr/>
          <p:nvPr userDrawn="1"/>
        </p:nvSpPr>
        <p:spPr>
          <a:xfrm>
            <a:off x="3837459"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FF522785-C8F3-734E-AF20-487FED2CEBCA}"/>
              </a:ext>
            </a:extLst>
          </p:cNvPr>
          <p:cNvSpPr/>
          <p:nvPr userDrawn="1"/>
        </p:nvSpPr>
        <p:spPr>
          <a:xfrm>
            <a:off x="4988926"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798AD1D6-A541-1941-8B56-2FF0936767C6}"/>
              </a:ext>
            </a:extLst>
          </p:cNvPr>
          <p:cNvSpPr/>
          <p:nvPr userDrawn="1"/>
        </p:nvSpPr>
        <p:spPr>
          <a:xfrm>
            <a:off x="6140393"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A844F750-124C-F246-BCDD-67595B93DC88}"/>
              </a:ext>
            </a:extLst>
          </p:cNvPr>
          <p:cNvSpPr/>
          <p:nvPr userDrawn="1"/>
        </p:nvSpPr>
        <p:spPr>
          <a:xfrm>
            <a:off x="7291860"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15499656-96AE-C649-B3C1-81D5C6F60DA6}"/>
              </a:ext>
            </a:extLst>
          </p:cNvPr>
          <p:cNvSpPr/>
          <p:nvPr userDrawn="1"/>
        </p:nvSpPr>
        <p:spPr>
          <a:xfrm>
            <a:off x="8443327"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B3150134-3C23-2A41-8EC0-2D0F308CD2FE}"/>
              </a:ext>
            </a:extLst>
          </p:cNvPr>
          <p:cNvSpPr/>
          <p:nvPr userDrawn="1"/>
        </p:nvSpPr>
        <p:spPr>
          <a:xfrm>
            <a:off x="9594794"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4A542EAC-EEE9-2748-9DAC-6986FFF6348A}"/>
              </a:ext>
            </a:extLst>
          </p:cNvPr>
          <p:cNvSpPr/>
          <p:nvPr userDrawn="1"/>
        </p:nvSpPr>
        <p:spPr>
          <a:xfrm>
            <a:off x="107462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2D1CDB1A-8B42-520A-323D-5D120AA42E9C}"/>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675943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Sample-Icons-Layout">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DF01C83-A866-28AC-7B1F-38947CCF6D80}"/>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Lst>
          </p:cNvPr>
          <p:cNvSpPr/>
          <p:nvPr userDrawn="1"/>
        </p:nvSpPr>
        <p:spPr>
          <a:xfrm>
            <a:off x="383058"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Lst>
          </p:cNvPr>
          <p:cNvSpPr/>
          <p:nvPr userDrawn="1"/>
        </p:nvSpPr>
        <p:spPr>
          <a:xfrm>
            <a:off x="1534525"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Lst>
          </p:cNvPr>
          <p:cNvSpPr/>
          <p:nvPr userDrawn="1"/>
        </p:nvSpPr>
        <p:spPr>
          <a:xfrm>
            <a:off x="2685992"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Lst>
          </p:cNvPr>
          <p:cNvSpPr/>
          <p:nvPr userDrawn="1"/>
        </p:nvSpPr>
        <p:spPr>
          <a:xfrm>
            <a:off x="3837459"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Lst>
          </p:cNvPr>
          <p:cNvSpPr/>
          <p:nvPr userDrawn="1"/>
        </p:nvSpPr>
        <p:spPr>
          <a:xfrm>
            <a:off x="383058"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Lst>
          </p:cNvPr>
          <p:cNvSpPr/>
          <p:nvPr userDrawn="1"/>
        </p:nvSpPr>
        <p:spPr>
          <a:xfrm>
            <a:off x="1534525"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Lst>
          </p:cNvPr>
          <p:cNvSpPr/>
          <p:nvPr userDrawn="1"/>
        </p:nvSpPr>
        <p:spPr>
          <a:xfrm>
            <a:off x="2685992"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Lst>
          </p:cNvPr>
          <p:cNvSpPr/>
          <p:nvPr userDrawn="1"/>
        </p:nvSpPr>
        <p:spPr>
          <a:xfrm>
            <a:off x="3837459"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510BDAA4-2C6C-4E47-9616-5977DD23D840}"/>
              </a:ext>
            </a:extLst>
          </p:cNvPr>
          <p:cNvSpPr/>
          <p:nvPr userDrawn="1"/>
        </p:nvSpPr>
        <p:spPr>
          <a:xfrm>
            <a:off x="5122911"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2691AF0D-B60D-2949-AB30-089AD6A4A5A1}"/>
              </a:ext>
            </a:extLst>
          </p:cNvPr>
          <p:cNvSpPr/>
          <p:nvPr userDrawn="1"/>
        </p:nvSpPr>
        <p:spPr>
          <a:xfrm>
            <a:off x="7474153"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D76B0456-3FC3-5D44-A9F1-56A57FD0B992}"/>
              </a:ext>
            </a:extLst>
          </p:cNvPr>
          <p:cNvSpPr/>
          <p:nvPr userDrawn="1"/>
        </p:nvSpPr>
        <p:spPr>
          <a:xfrm>
            <a:off x="9825395"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569F651-3737-5832-DC5A-9DB8A57B6C79}"/>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5" name="Title 1">
            <a:extLst>
              <a:ext uri="{FF2B5EF4-FFF2-40B4-BE49-F238E27FC236}">
                <a16:creationId xmlns:a16="http://schemas.microsoft.com/office/drawing/2014/main" id="{A1CA835D-248C-29AB-B7DE-5AD7C7D2A867}"/>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Tree>
    <p:extLst>
      <p:ext uri="{BB962C8B-B14F-4D97-AF65-F5344CB8AC3E}">
        <p14:creationId xmlns:p14="http://schemas.microsoft.com/office/powerpoint/2010/main" val="59610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EBB79D01-2A70-DAF1-6A65-BC0424C2FEEC}"/>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833104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129FE9CC-24C2-9AAC-6340-A9E7BC324939}"/>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989700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_Title, subhead, Three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5C4A9B1-8C9A-5B25-6E7A-B9589ECCAD85}"/>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6000"/>
            <a:ext cx="11088000" cy="3456000"/>
          </a:xfrm>
          <a:prstGeom prst="rect">
            <a:avLst/>
          </a:prstGeom>
        </p:spPr>
        <p:txBody>
          <a:bodyPr lIns="0" tIns="0" rIns="0" bIns="0" numCol="3"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6A9D545D-FD2F-4843-8588-07EBE7DDAA13}"/>
              </a:ext>
            </a:extLst>
          </p:cNvPr>
          <p:cNvCxnSpPr>
            <a:cxnSpLocks/>
          </p:cNvCxnSpPr>
          <p:nvPr userDrawn="1"/>
        </p:nvCxnSpPr>
        <p:spPr>
          <a:xfrm>
            <a:off x="432000" y="63487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707F89CB-5AF7-9C7B-6503-F287E127E820}"/>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110397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lide with image A">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2C3761D-E146-5B7A-CD68-6CC98EA19A5F}"/>
              </a:ext>
            </a:extLst>
          </p:cNvPr>
          <p:cNvSpPr/>
          <p:nvPr userDrawn="1"/>
        </p:nvSpPr>
        <p:spPr>
          <a:xfrm>
            <a:off x="0" y="0"/>
            <a:ext cx="6096000"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354093" y="1647568"/>
            <a:ext cx="4909569" cy="3130069"/>
          </a:xfrm>
          <a:prstGeom prst="rect">
            <a:avLst/>
          </a:prstGeom>
        </p:spPr>
        <p:txBody>
          <a:bodyPr anchor="t">
            <a:normAutofit/>
          </a:bodyPr>
          <a:lstStyle>
            <a:lvl1pPr marL="0" indent="0">
              <a:lnSpc>
                <a:spcPts val="4200"/>
              </a:lnSpc>
              <a:defRPr sz="3600" b="1">
                <a:solidFill>
                  <a:schemeClr val="tx1"/>
                </a:solidFill>
              </a:defRPr>
            </a:lvl1pPr>
          </a:lstStyle>
          <a:p>
            <a:r>
              <a:rPr lang="en-GB"/>
              <a:t>Headline over a number of lines,</a:t>
            </a:r>
            <a:br>
              <a:rPr lang="en-GB"/>
            </a:br>
            <a:r>
              <a:rPr lang="en-GB"/>
              <a:t>keep to maximum of four lines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Tree>
    <p:extLst>
      <p:ext uri="{BB962C8B-B14F-4D97-AF65-F5344CB8AC3E}">
        <p14:creationId xmlns:p14="http://schemas.microsoft.com/office/powerpoint/2010/main" val="1892955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CON Grid Boxes 4UP Grey">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2277721"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4" name="Rectangle: Top Corners Rounded 3">
            <a:extLst>
              <a:ext uri="{FF2B5EF4-FFF2-40B4-BE49-F238E27FC236}">
                <a16:creationId xmlns:a16="http://schemas.microsoft.com/office/drawing/2014/main" id="{B540671A-ED56-3548-A508-080ABBDB5E58}"/>
              </a:ext>
            </a:extLst>
          </p:cNvPr>
          <p:cNvSpPr/>
          <p:nvPr userDrawn="1"/>
        </p:nvSpPr>
        <p:spPr>
          <a:xfrm>
            <a:off x="2277721"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6231884"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6231884"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2277721" y="464926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userDrawn="1"/>
        </p:nvSpPr>
        <p:spPr>
          <a:xfrm>
            <a:off x="2277721"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6231884" y="465042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userDrawn="1"/>
        </p:nvSpPr>
        <p:spPr>
          <a:xfrm>
            <a:off x="6239447" y="375220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itle 1">
            <a:extLst>
              <a:ext uri="{FF2B5EF4-FFF2-40B4-BE49-F238E27FC236}">
                <a16:creationId xmlns:a16="http://schemas.microsoft.com/office/drawing/2014/main" id="{1ACF78F6-439A-384B-9C21-D11B5B50E050}"/>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6" name="Picture 5">
            <a:extLst>
              <a:ext uri="{FF2B5EF4-FFF2-40B4-BE49-F238E27FC236}">
                <a16:creationId xmlns:a16="http://schemas.microsoft.com/office/drawing/2014/main" id="{2F244FF8-F4E4-0514-77D0-8D8D69F9337B}"/>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cxnSp>
        <p:nvCxnSpPr>
          <p:cNvPr id="7" name="Straight Connector 6">
            <a:extLst>
              <a:ext uri="{FF2B5EF4-FFF2-40B4-BE49-F238E27FC236}">
                <a16:creationId xmlns:a16="http://schemas.microsoft.com/office/drawing/2014/main" id="{7DBEB741-20EA-C36A-7EF8-DE1CD1F1AA0C}"/>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5830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574AD-8404-48D7-8DB8-BCC9125C3396}" type="datetimeFigureOut">
              <a:rPr lang="en-GB" smtClean="0"/>
              <a:t>22/07/2024</a:t>
            </a:fld>
            <a:endParaRPr lang="en-GB"/>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67EA4-DCE3-FB49-A794-A4595EF638BC}" type="slidenum">
              <a:rPr lang="en-GB" smtClean="0"/>
              <a:t>‹#›</a:t>
            </a:fld>
            <a:endParaRPr lang="en-GB"/>
          </a:p>
        </p:txBody>
      </p:sp>
    </p:spTree>
    <p:extLst>
      <p:ext uri="{BB962C8B-B14F-4D97-AF65-F5344CB8AC3E}">
        <p14:creationId xmlns:p14="http://schemas.microsoft.com/office/powerpoint/2010/main" val="2998282717"/>
      </p:ext>
    </p:extLst>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 id="2147483686" r:id="rId25"/>
    <p:sldLayoutId id="2147483687" r:id="rId26"/>
    <p:sldLayoutId id="2147483688" r:id="rId2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a:extLst>
              <a:ext uri="{FF2B5EF4-FFF2-40B4-BE49-F238E27FC236}">
                <a16:creationId xmlns:a16="http://schemas.microsoft.com/office/drawing/2014/main" id="{EC1128D2-39B6-B998-B579-1A634B83C617}"/>
              </a:ext>
            </a:extLst>
          </p:cNvPr>
          <p:cNvSpPr>
            <a:spLocks noGrp="1"/>
          </p:cNvSpPr>
          <p:nvPr>
            <p:ph type="title"/>
          </p:nvPr>
        </p:nvSpPr>
        <p:spPr/>
        <p:txBody>
          <a:bodyPr/>
          <a:lstStyle/>
          <a:p>
            <a:r>
              <a:rPr lang="en-GB" dirty="0"/>
              <a:t>Teach and Treat Programme 2024</a:t>
            </a:r>
          </a:p>
        </p:txBody>
      </p:sp>
      <p:grpSp>
        <p:nvGrpSpPr>
          <p:cNvPr id="29" name="Group 28">
            <a:extLst>
              <a:ext uri="{FF2B5EF4-FFF2-40B4-BE49-F238E27FC236}">
                <a16:creationId xmlns:a16="http://schemas.microsoft.com/office/drawing/2014/main" id="{8192A038-A7FD-EC81-7559-B635F7096BB9}"/>
              </a:ext>
            </a:extLst>
          </p:cNvPr>
          <p:cNvGrpSpPr/>
          <p:nvPr/>
        </p:nvGrpSpPr>
        <p:grpSpPr>
          <a:xfrm>
            <a:off x="432000" y="1297185"/>
            <a:ext cx="5812444" cy="1492957"/>
            <a:chOff x="0" y="-1"/>
            <a:chExt cx="5812444" cy="1492957"/>
          </a:xfrm>
        </p:grpSpPr>
        <p:sp>
          <p:nvSpPr>
            <p:cNvPr id="30" name="Rectangle 29">
              <a:extLst>
                <a:ext uri="{FF2B5EF4-FFF2-40B4-BE49-F238E27FC236}">
                  <a16:creationId xmlns:a16="http://schemas.microsoft.com/office/drawing/2014/main" id="{6744868A-8EAA-3A2F-9C75-EFF624CCE665}"/>
                </a:ext>
              </a:extLst>
            </p:cNvPr>
            <p:cNvSpPr/>
            <p:nvPr/>
          </p:nvSpPr>
          <p:spPr>
            <a:xfrm>
              <a:off x="0" y="0"/>
              <a:ext cx="5744776" cy="1470858"/>
            </a:xfrm>
            <a:prstGeom prst="rect">
              <a:avLst/>
            </a:prstGeom>
            <a:ln>
              <a:solidFill>
                <a:schemeClr val="tx1"/>
              </a:solidFill>
            </a:ln>
          </p:spPr>
          <p:style>
            <a:lnRef idx="0">
              <a:schemeClr val="accent3">
                <a:hueOff val="0"/>
                <a:satOff val="0"/>
                <a:lumOff val="0"/>
                <a:alphaOff val="0"/>
              </a:schemeClr>
            </a:lnRef>
            <a:fillRef idx="1">
              <a:schemeClr val="accent3">
                <a:shade val="80000"/>
                <a:hueOff val="0"/>
                <a:satOff val="0"/>
                <a:lumOff val="0"/>
                <a:alphaOff val="0"/>
              </a:schemeClr>
            </a:fillRef>
            <a:effectRef idx="0">
              <a:schemeClr val="accent3">
                <a:shade val="80000"/>
                <a:hueOff val="0"/>
                <a:satOff val="0"/>
                <a:lumOff val="0"/>
                <a:alphaOff val="0"/>
              </a:schemeClr>
            </a:effectRef>
            <a:fontRef idx="minor">
              <a:schemeClr val="lt1">
                <a:hueOff val="0"/>
                <a:satOff val="0"/>
                <a:lumOff val="0"/>
                <a:alphaOff val="0"/>
              </a:schemeClr>
            </a:fontRef>
          </p:style>
          <p:txBody>
            <a:bodyPr/>
            <a:lstStyle/>
            <a:p>
              <a:endParaRPr lang="en-GB"/>
            </a:p>
          </p:txBody>
        </p:sp>
        <p:sp>
          <p:nvSpPr>
            <p:cNvPr id="31" name="TextBox 30">
              <a:extLst>
                <a:ext uri="{FF2B5EF4-FFF2-40B4-BE49-F238E27FC236}">
                  <a16:creationId xmlns:a16="http://schemas.microsoft.com/office/drawing/2014/main" id="{DB99D896-D354-A749-B29F-07B19241CF6D}"/>
                </a:ext>
              </a:extLst>
            </p:cNvPr>
            <p:cNvSpPr txBox="1"/>
            <p:nvPr/>
          </p:nvSpPr>
          <p:spPr>
            <a:xfrm>
              <a:off x="0" y="-1"/>
              <a:ext cx="5812444" cy="1492957"/>
            </a:xfrm>
            <a:prstGeom prst="rect">
              <a:avLst/>
            </a:prstGeom>
            <a:solidFill>
              <a:schemeClr val="accent3"/>
            </a:solidFill>
            <a:ln>
              <a:solidFill>
                <a:schemeClr val="tx1"/>
              </a:solidFill>
            </a:ln>
          </p:spPr>
          <p:style>
            <a:lnRef idx="0">
              <a:scrgbClr r="0" g="0" b="0"/>
            </a:lnRef>
            <a:fillRef idx="0">
              <a:scrgbClr r="0" g="0" b="0"/>
            </a:fillRef>
            <a:effectRef idx="0">
              <a:scrgbClr r="0" g="0" b="0"/>
            </a:effectRef>
            <a:fontRef idx="minor">
              <a:schemeClr val="lt1">
                <a:hueOff val="0"/>
                <a:satOff val="0"/>
                <a:lumOff val="0"/>
                <a:alphaOff val="0"/>
              </a:schemeClr>
            </a:fontRef>
          </p:style>
          <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b="1" kern="1200" dirty="0"/>
                <a:t>How it works </a:t>
              </a:r>
            </a:p>
            <a:p>
              <a:pPr marL="0" lvl="0" indent="0" algn="ctr" defTabSz="933450">
                <a:lnSpc>
                  <a:spcPct val="90000"/>
                </a:lnSpc>
                <a:spcBef>
                  <a:spcPct val="0"/>
                </a:spcBef>
                <a:spcAft>
                  <a:spcPct val="35000"/>
                </a:spcAft>
                <a:buNone/>
              </a:pPr>
              <a:r>
                <a:rPr lang="en-GB" sz="2100" kern="1200" dirty="0"/>
                <a:t>Provides the opportunity for community pharmacists to access independent prescribing supervision from a teach and treat project lead</a:t>
              </a:r>
            </a:p>
          </p:txBody>
        </p:sp>
      </p:grpSp>
      <p:grpSp>
        <p:nvGrpSpPr>
          <p:cNvPr id="32" name="Group 31">
            <a:extLst>
              <a:ext uri="{FF2B5EF4-FFF2-40B4-BE49-F238E27FC236}">
                <a16:creationId xmlns:a16="http://schemas.microsoft.com/office/drawing/2014/main" id="{0CFBC900-8315-7B29-8FAC-91DCB3CB5470}"/>
              </a:ext>
            </a:extLst>
          </p:cNvPr>
          <p:cNvGrpSpPr/>
          <p:nvPr/>
        </p:nvGrpSpPr>
        <p:grpSpPr>
          <a:xfrm>
            <a:off x="432000" y="2853517"/>
            <a:ext cx="1913055" cy="3088802"/>
            <a:chOff x="2805" y="1470858"/>
            <a:chExt cx="1913055" cy="3088802"/>
          </a:xfrm>
          <a:solidFill>
            <a:schemeClr val="accent5"/>
          </a:solidFill>
        </p:grpSpPr>
        <p:sp>
          <p:nvSpPr>
            <p:cNvPr id="33" name="Rectangle 32">
              <a:extLst>
                <a:ext uri="{FF2B5EF4-FFF2-40B4-BE49-F238E27FC236}">
                  <a16:creationId xmlns:a16="http://schemas.microsoft.com/office/drawing/2014/main" id="{BA5B379D-F7BA-3B86-6083-07B84A519E13}"/>
                </a:ext>
              </a:extLst>
            </p:cNvPr>
            <p:cNvSpPr/>
            <p:nvPr/>
          </p:nvSpPr>
          <p:spPr>
            <a:xfrm>
              <a:off x="2805" y="1470858"/>
              <a:ext cx="1913055" cy="3088802"/>
            </a:xfrm>
            <a:prstGeom prst="rect">
              <a:avLst/>
            </a:prstGeom>
            <a:grpFill/>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lstStyle/>
            <a:p>
              <a:endParaRPr lang="en-GB"/>
            </a:p>
          </p:txBody>
        </p:sp>
        <p:sp>
          <p:nvSpPr>
            <p:cNvPr id="34" name="TextBox 33">
              <a:extLst>
                <a:ext uri="{FF2B5EF4-FFF2-40B4-BE49-F238E27FC236}">
                  <a16:creationId xmlns:a16="http://schemas.microsoft.com/office/drawing/2014/main" id="{6A74D7B9-B23B-C6D5-EDC4-BE9C763947D3}"/>
                </a:ext>
              </a:extLst>
            </p:cNvPr>
            <p:cNvSpPr txBox="1"/>
            <p:nvPr/>
          </p:nvSpPr>
          <p:spPr>
            <a:xfrm>
              <a:off x="2805" y="1470858"/>
              <a:ext cx="1913055" cy="3088802"/>
            </a:xfrm>
            <a:prstGeom prst="rect">
              <a:avLst/>
            </a:prstGeom>
            <a:solidFill>
              <a:schemeClr val="accent3"/>
            </a:solidFill>
            <a:ln>
              <a:solidFill>
                <a:schemeClr val="tx1"/>
              </a:solidFill>
            </a:ln>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dirty="0"/>
                <a:t>Who is it for</a:t>
              </a:r>
            </a:p>
            <a:p>
              <a:pPr marL="0" lvl="0" indent="0" algn="ctr" defTabSz="622300">
                <a:lnSpc>
                  <a:spcPct val="90000"/>
                </a:lnSpc>
                <a:spcBef>
                  <a:spcPct val="0"/>
                </a:spcBef>
                <a:spcAft>
                  <a:spcPct val="35000"/>
                </a:spcAft>
                <a:buNone/>
              </a:pPr>
              <a:endParaRPr lang="en-GB" sz="1400" b="1" kern="1200" dirty="0"/>
            </a:p>
            <a:p>
              <a:pPr marL="0" lvl="0" indent="0" algn="ctr" defTabSz="622300">
                <a:lnSpc>
                  <a:spcPct val="90000"/>
                </a:lnSpc>
                <a:spcBef>
                  <a:spcPct val="0"/>
                </a:spcBef>
                <a:spcAft>
                  <a:spcPct val="35000"/>
                </a:spcAft>
                <a:buNone/>
              </a:pPr>
              <a:r>
                <a:rPr lang="en-GB" sz="1400" kern="1200" dirty="0"/>
                <a:t>Any organisation (ICB, NHS organisation, out of hours provider or primary care network for example) with a clinical prescribing setting and identified project lead who can provide the link between the community pharmacist and a DPP (or be the DPP themselves). </a:t>
              </a:r>
            </a:p>
          </p:txBody>
        </p:sp>
      </p:grpSp>
      <p:grpSp>
        <p:nvGrpSpPr>
          <p:cNvPr id="35" name="Group 34">
            <a:extLst>
              <a:ext uri="{FF2B5EF4-FFF2-40B4-BE49-F238E27FC236}">
                <a16:creationId xmlns:a16="http://schemas.microsoft.com/office/drawing/2014/main" id="{9FE845BA-449F-D8A1-6B86-290E3CBF2D10}"/>
              </a:ext>
            </a:extLst>
          </p:cNvPr>
          <p:cNvGrpSpPr/>
          <p:nvPr/>
        </p:nvGrpSpPr>
        <p:grpSpPr>
          <a:xfrm>
            <a:off x="2353471" y="2853517"/>
            <a:ext cx="1913055" cy="3088802"/>
            <a:chOff x="1915860" y="1470858"/>
            <a:chExt cx="1913055" cy="3088802"/>
          </a:xfrm>
        </p:grpSpPr>
        <p:sp>
          <p:nvSpPr>
            <p:cNvPr id="36" name="Rectangle 35">
              <a:extLst>
                <a:ext uri="{FF2B5EF4-FFF2-40B4-BE49-F238E27FC236}">
                  <a16:creationId xmlns:a16="http://schemas.microsoft.com/office/drawing/2014/main" id="{418FB70A-6E75-E212-0613-F6EE8352D1DC}"/>
                </a:ext>
              </a:extLst>
            </p:cNvPr>
            <p:cNvSpPr/>
            <p:nvPr/>
          </p:nvSpPr>
          <p:spPr>
            <a:xfrm>
              <a:off x="1915860" y="1470858"/>
              <a:ext cx="1913055" cy="3088802"/>
            </a:xfrm>
            <a:prstGeom prst="rect">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lstStyle/>
            <a:p>
              <a:endParaRPr lang="en-GB"/>
            </a:p>
          </p:txBody>
        </p:sp>
        <p:sp>
          <p:nvSpPr>
            <p:cNvPr id="37" name="TextBox 36">
              <a:extLst>
                <a:ext uri="{FF2B5EF4-FFF2-40B4-BE49-F238E27FC236}">
                  <a16:creationId xmlns:a16="http://schemas.microsoft.com/office/drawing/2014/main" id="{9EF70D83-CCC1-7414-4FE1-BAF8BF248232}"/>
                </a:ext>
              </a:extLst>
            </p:cNvPr>
            <p:cNvSpPr txBox="1"/>
            <p:nvPr/>
          </p:nvSpPr>
          <p:spPr>
            <a:xfrm>
              <a:off x="1915860" y="1470858"/>
              <a:ext cx="1913055" cy="3088802"/>
            </a:xfrm>
            <a:prstGeom prst="rect">
              <a:avLst/>
            </a:prstGeom>
            <a:solidFill>
              <a:schemeClr val="accent3"/>
            </a:solidFill>
            <a:ln>
              <a:solidFill>
                <a:schemeClr val="tx1"/>
              </a:solidFill>
            </a:ln>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dirty="0"/>
                <a:t>How to use the funding</a:t>
              </a:r>
            </a:p>
            <a:p>
              <a:pPr marL="0" lvl="0" indent="0" algn="ctr" defTabSz="622300">
                <a:lnSpc>
                  <a:spcPct val="90000"/>
                </a:lnSpc>
                <a:spcBef>
                  <a:spcPct val="0"/>
                </a:spcBef>
                <a:spcAft>
                  <a:spcPct val="35000"/>
                </a:spcAft>
                <a:buNone/>
              </a:pPr>
              <a:endParaRPr lang="en-GB" sz="1400" kern="1200" dirty="0"/>
            </a:p>
            <a:p>
              <a:pPr marL="0" lvl="0" indent="0" algn="ctr" defTabSz="622300">
                <a:lnSpc>
                  <a:spcPct val="90000"/>
                </a:lnSpc>
                <a:spcBef>
                  <a:spcPct val="0"/>
                </a:spcBef>
                <a:spcAft>
                  <a:spcPct val="35000"/>
                </a:spcAft>
                <a:buNone/>
              </a:pPr>
              <a:r>
                <a:rPr lang="en-GB" sz="1400" kern="1200" dirty="0"/>
                <a:t>£50k will be given to each bidding region who can demonstrate they are able to identify community pharmacists who are eligible to undertake an NHSE funded IP course and provide them with a DPP for enrolment before March 2025.  </a:t>
              </a:r>
            </a:p>
          </p:txBody>
        </p:sp>
      </p:grpSp>
      <p:grpSp>
        <p:nvGrpSpPr>
          <p:cNvPr id="38" name="Group 37">
            <a:extLst>
              <a:ext uri="{FF2B5EF4-FFF2-40B4-BE49-F238E27FC236}">
                <a16:creationId xmlns:a16="http://schemas.microsoft.com/office/drawing/2014/main" id="{76448AC3-2848-249F-CA00-A350B93E1D47}"/>
              </a:ext>
            </a:extLst>
          </p:cNvPr>
          <p:cNvGrpSpPr/>
          <p:nvPr/>
        </p:nvGrpSpPr>
        <p:grpSpPr>
          <a:xfrm>
            <a:off x="4274942" y="2854659"/>
            <a:ext cx="1969502" cy="3087660"/>
            <a:chOff x="3828915" y="1470858"/>
            <a:chExt cx="1913055" cy="3088802"/>
          </a:xfrm>
          <a:solidFill>
            <a:schemeClr val="accent5"/>
          </a:solidFill>
        </p:grpSpPr>
        <p:sp>
          <p:nvSpPr>
            <p:cNvPr id="39" name="Rectangle 38">
              <a:extLst>
                <a:ext uri="{FF2B5EF4-FFF2-40B4-BE49-F238E27FC236}">
                  <a16:creationId xmlns:a16="http://schemas.microsoft.com/office/drawing/2014/main" id="{4B2C1FFC-2DF5-B752-CAE9-883DC98CC305}"/>
                </a:ext>
              </a:extLst>
            </p:cNvPr>
            <p:cNvSpPr/>
            <p:nvPr/>
          </p:nvSpPr>
          <p:spPr>
            <a:xfrm>
              <a:off x="3828915" y="1470858"/>
              <a:ext cx="1913055" cy="3088802"/>
            </a:xfrm>
            <a:prstGeom prst="rect">
              <a:avLst/>
            </a:prstGeom>
            <a:grpFill/>
            <a:ln>
              <a:solidFill>
                <a:schemeClr val="tx1"/>
              </a:solid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lstStyle/>
            <a:p>
              <a:endParaRPr lang="en-GB"/>
            </a:p>
          </p:txBody>
        </p:sp>
        <p:sp>
          <p:nvSpPr>
            <p:cNvPr id="40" name="TextBox 39">
              <a:extLst>
                <a:ext uri="{FF2B5EF4-FFF2-40B4-BE49-F238E27FC236}">
                  <a16:creationId xmlns:a16="http://schemas.microsoft.com/office/drawing/2014/main" id="{462CC0BD-1EE1-1C50-08E8-476CDB9845BF}"/>
                </a:ext>
              </a:extLst>
            </p:cNvPr>
            <p:cNvSpPr txBox="1"/>
            <p:nvPr/>
          </p:nvSpPr>
          <p:spPr>
            <a:xfrm>
              <a:off x="3828915" y="1470858"/>
              <a:ext cx="1913055" cy="3088802"/>
            </a:xfrm>
            <a:prstGeom prst="rect">
              <a:avLst/>
            </a:prstGeom>
            <a:solidFill>
              <a:schemeClr val="accent3"/>
            </a:solidFill>
            <a:ln>
              <a:solidFill>
                <a:schemeClr val="tx1"/>
              </a:solidFill>
            </a:ln>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dirty="0"/>
                <a:t>Benefits and next steps</a:t>
              </a:r>
            </a:p>
            <a:p>
              <a:pPr marL="0" lvl="0" indent="0" algn="ctr" defTabSz="622300">
                <a:lnSpc>
                  <a:spcPct val="90000"/>
                </a:lnSpc>
                <a:spcBef>
                  <a:spcPct val="0"/>
                </a:spcBef>
                <a:spcAft>
                  <a:spcPct val="35000"/>
                </a:spcAft>
                <a:buNone/>
              </a:pPr>
              <a:r>
                <a:rPr lang="en-GB" sz="1400" kern="1200" dirty="0"/>
                <a:t>Evidence from the Southwest teach and treat pilot trained over 75 community pharmacists through expansion of DPP access and capacity</a:t>
              </a:r>
            </a:p>
            <a:p>
              <a:pPr marL="0" lvl="0" indent="0" algn="ctr" defTabSz="622300">
                <a:lnSpc>
                  <a:spcPct val="90000"/>
                </a:lnSpc>
                <a:spcBef>
                  <a:spcPct val="0"/>
                </a:spcBef>
                <a:spcAft>
                  <a:spcPct val="35000"/>
                </a:spcAft>
                <a:buNone/>
              </a:pPr>
              <a:r>
                <a:rPr lang="en-GB" sz="1400" kern="1200" dirty="0"/>
                <a:t>To bid for this funding please see our webpage here:</a:t>
              </a:r>
            </a:p>
            <a:p>
              <a:pPr marL="0" lvl="0" indent="0" algn="ctr" defTabSz="622300">
                <a:lnSpc>
                  <a:spcPct val="90000"/>
                </a:lnSpc>
                <a:spcBef>
                  <a:spcPct val="0"/>
                </a:spcBef>
                <a:spcAft>
                  <a:spcPct val="35000"/>
                </a:spcAft>
                <a:buNone/>
              </a:pPr>
              <a:r>
                <a:rPr lang="en-GB" sz="1400" kern="1200" dirty="0"/>
                <a:t>Deadline</a:t>
              </a:r>
              <a:r>
                <a:rPr lang="en-GB" sz="1400" dirty="0"/>
                <a:t>: </a:t>
              </a:r>
              <a:br>
                <a:rPr lang="en-GB" sz="1400" dirty="0"/>
              </a:br>
              <a:r>
                <a:rPr lang="en-GB" sz="1400" b="1" dirty="0"/>
                <a:t>12</a:t>
              </a:r>
              <a:r>
                <a:rPr lang="en-GB" sz="1400" b="1" baseline="30000" dirty="0"/>
                <a:t>th</a:t>
              </a:r>
              <a:r>
                <a:rPr lang="en-GB" sz="1400" b="1" dirty="0"/>
                <a:t> August 2024</a:t>
              </a:r>
              <a:endParaRPr lang="en-GB" sz="1400" b="1" kern="1200" dirty="0"/>
            </a:p>
          </p:txBody>
        </p:sp>
      </p:grpSp>
      <p:sp>
        <p:nvSpPr>
          <p:cNvPr id="45" name="TextBox 44">
            <a:extLst>
              <a:ext uri="{FF2B5EF4-FFF2-40B4-BE49-F238E27FC236}">
                <a16:creationId xmlns:a16="http://schemas.microsoft.com/office/drawing/2014/main" id="{F701E963-B777-94C8-159C-0E30D4074928}"/>
              </a:ext>
            </a:extLst>
          </p:cNvPr>
          <p:cNvSpPr txBox="1"/>
          <p:nvPr/>
        </p:nvSpPr>
        <p:spPr>
          <a:xfrm>
            <a:off x="7160385" y="1297185"/>
            <a:ext cx="4336610" cy="369332"/>
          </a:xfrm>
          <a:prstGeom prst="rect">
            <a:avLst/>
          </a:prstGeom>
          <a:noFill/>
        </p:spPr>
        <p:txBody>
          <a:bodyPr wrap="square" rtlCol="0">
            <a:spAutoFit/>
          </a:bodyPr>
          <a:lstStyle/>
          <a:p>
            <a:pPr algn="ctr"/>
            <a:r>
              <a:rPr lang="en-GB" b="1" dirty="0"/>
              <a:t>In Practice </a:t>
            </a:r>
          </a:p>
        </p:txBody>
      </p:sp>
      <p:grpSp>
        <p:nvGrpSpPr>
          <p:cNvPr id="2" name="Group 1">
            <a:extLst>
              <a:ext uri="{FF2B5EF4-FFF2-40B4-BE49-F238E27FC236}">
                <a16:creationId xmlns:a16="http://schemas.microsoft.com/office/drawing/2014/main" id="{44085493-917C-6500-DA73-1D6C40B60F97}"/>
              </a:ext>
            </a:extLst>
          </p:cNvPr>
          <p:cNvGrpSpPr/>
          <p:nvPr/>
        </p:nvGrpSpPr>
        <p:grpSpPr>
          <a:xfrm>
            <a:off x="6539807" y="1783592"/>
            <a:ext cx="5126702" cy="4038613"/>
            <a:chOff x="6428249" y="1364603"/>
            <a:chExt cx="5126702" cy="4038613"/>
          </a:xfrm>
        </p:grpSpPr>
        <p:sp>
          <p:nvSpPr>
            <p:cNvPr id="3" name="Free-form: Shape 2">
              <a:extLst>
                <a:ext uri="{FF2B5EF4-FFF2-40B4-BE49-F238E27FC236}">
                  <a16:creationId xmlns:a16="http://schemas.microsoft.com/office/drawing/2014/main" id="{695243CE-BB7B-DF40-D3D5-49211AA54B39}"/>
                </a:ext>
              </a:extLst>
            </p:cNvPr>
            <p:cNvSpPr/>
            <p:nvPr/>
          </p:nvSpPr>
          <p:spPr>
            <a:xfrm>
              <a:off x="6428249" y="4191632"/>
              <a:ext cx="5126702" cy="1211584"/>
            </a:xfrm>
            <a:custGeom>
              <a:avLst/>
              <a:gdLst>
                <a:gd name="connsiteX0" fmla="*/ 0 w 5126702"/>
                <a:gd name="connsiteY0" fmla="*/ 121158 h 1211584"/>
                <a:gd name="connsiteX1" fmla="*/ 121158 w 5126702"/>
                <a:gd name="connsiteY1" fmla="*/ 0 h 1211584"/>
                <a:gd name="connsiteX2" fmla="*/ 5005544 w 5126702"/>
                <a:gd name="connsiteY2" fmla="*/ 0 h 1211584"/>
                <a:gd name="connsiteX3" fmla="*/ 5126702 w 5126702"/>
                <a:gd name="connsiteY3" fmla="*/ 121158 h 1211584"/>
                <a:gd name="connsiteX4" fmla="*/ 5126702 w 5126702"/>
                <a:gd name="connsiteY4" fmla="*/ 1090426 h 1211584"/>
                <a:gd name="connsiteX5" fmla="*/ 5005544 w 5126702"/>
                <a:gd name="connsiteY5" fmla="*/ 1211584 h 1211584"/>
                <a:gd name="connsiteX6" fmla="*/ 121158 w 5126702"/>
                <a:gd name="connsiteY6" fmla="*/ 1211584 h 1211584"/>
                <a:gd name="connsiteX7" fmla="*/ 0 w 5126702"/>
                <a:gd name="connsiteY7" fmla="*/ 1090426 h 1211584"/>
                <a:gd name="connsiteX8" fmla="*/ 0 w 5126702"/>
                <a:gd name="connsiteY8" fmla="*/ 121158 h 1211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26702" h="1211584">
                  <a:moveTo>
                    <a:pt x="0" y="121158"/>
                  </a:moveTo>
                  <a:cubicBezTo>
                    <a:pt x="0" y="54244"/>
                    <a:pt x="54244" y="0"/>
                    <a:pt x="121158" y="0"/>
                  </a:cubicBezTo>
                  <a:lnTo>
                    <a:pt x="5005544" y="0"/>
                  </a:lnTo>
                  <a:cubicBezTo>
                    <a:pt x="5072458" y="0"/>
                    <a:pt x="5126702" y="54244"/>
                    <a:pt x="5126702" y="121158"/>
                  </a:cubicBezTo>
                  <a:lnTo>
                    <a:pt x="5126702" y="1090426"/>
                  </a:lnTo>
                  <a:cubicBezTo>
                    <a:pt x="5126702" y="1157340"/>
                    <a:pt x="5072458" y="1211584"/>
                    <a:pt x="5005544" y="1211584"/>
                  </a:cubicBezTo>
                  <a:lnTo>
                    <a:pt x="121158" y="1211584"/>
                  </a:lnTo>
                  <a:cubicBezTo>
                    <a:pt x="54244" y="1211584"/>
                    <a:pt x="0" y="1157340"/>
                    <a:pt x="0" y="1090426"/>
                  </a:cubicBezTo>
                  <a:lnTo>
                    <a:pt x="0" y="121158"/>
                  </a:lnTo>
                  <a:close/>
                </a:path>
              </a:pathLst>
            </a:custGeom>
            <a:solidFill>
              <a:schemeClr val="accent3"/>
            </a:solidFill>
            <a:ln>
              <a:noFill/>
            </a:ln>
            <a:effectLst/>
          </p:spPr>
          <p:txBody>
            <a:bodyPr spcFirstLastPara="0" vert="horz" wrap="square" lIns="99568" tIns="99568" rIns="3688260" bIns="99568" numCol="1" spcCol="1270" anchor="ctr" anchorCtr="0">
              <a:noAutofit/>
            </a:bodyPr>
            <a:lstStyle/>
            <a:p>
              <a:pPr marL="0" marR="0" lvl="0" indent="0" algn="ctr" defTabSz="622300" eaLnBrk="1" fontAlgn="auto" latinLnBrk="0" hangingPunct="1">
                <a:lnSpc>
                  <a:spcPct val="90000"/>
                </a:lnSpc>
                <a:spcBef>
                  <a:spcPct val="0"/>
                </a:spcBef>
                <a:spcAft>
                  <a:spcPct val="35000"/>
                </a:spcAft>
                <a:buClrTx/>
                <a:buSzTx/>
                <a:buFontTx/>
                <a:buNone/>
                <a:tabLst/>
                <a:defRPr/>
              </a:pPr>
              <a:r>
                <a:rPr kumimoji="0" lang="en-GB" sz="1400" b="0" i="0" u="none" strike="noStrike" kern="0" cap="none" spc="0" normalizeH="0" baseline="0" noProof="0">
                  <a:ln>
                    <a:noFill/>
                  </a:ln>
                  <a:solidFill>
                    <a:prstClr val="black">
                      <a:hueOff val="0"/>
                      <a:satOff val="0"/>
                      <a:lumOff val="0"/>
                      <a:alphaOff val="0"/>
                    </a:prstClr>
                  </a:solidFill>
                  <a:effectLst/>
                  <a:uLnTx/>
                  <a:uFillTx/>
                  <a:ea typeface="+mn-ea"/>
                  <a:cs typeface="+mn-cs"/>
                </a:rPr>
                <a:t>Future pipeline of DPPs and expansion of prescribing services</a:t>
              </a:r>
            </a:p>
          </p:txBody>
        </p:sp>
        <p:sp>
          <p:nvSpPr>
            <p:cNvPr id="4" name="Free-form: Shape 3">
              <a:extLst>
                <a:ext uri="{FF2B5EF4-FFF2-40B4-BE49-F238E27FC236}">
                  <a16:creationId xmlns:a16="http://schemas.microsoft.com/office/drawing/2014/main" id="{4653C314-1287-2BC9-24CC-D965791D035A}"/>
                </a:ext>
              </a:extLst>
            </p:cNvPr>
            <p:cNvSpPr/>
            <p:nvPr/>
          </p:nvSpPr>
          <p:spPr>
            <a:xfrm>
              <a:off x="6428249" y="2778117"/>
              <a:ext cx="5126702" cy="1211584"/>
            </a:xfrm>
            <a:custGeom>
              <a:avLst/>
              <a:gdLst>
                <a:gd name="connsiteX0" fmla="*/ 0 w 5126702"/>
                <a:gd name="connsiteY0" fmla="*/ 121158 h 1211584"/>
                <a:gd name="connsiteX1" fmla="*/ 121158 w 5126702"/>
                <a:gd name="connsiteY1" fmla="*/ 0 h 1211584"/>
                <a:gd name="connsiteX2" fmla="*/ 5005544 w 5126702"/>
                <a:gd name="connsiteY2" fmla="*/ 0 h 1211584"/>
                <a:gd name="connsiteX3" fmla="*/ 5126702 w 5126702"/>
                <a:gd name="connsiteY3" fmla="*/ 121158 h 1211584"/>
                <a:gd name="connsiteX4" fmla="*/ 5126702 w 5126702"/>
                <a:gd name="connsiteY4" fmla="*/ 1090426 h 1211584"/>
                <a:gd name="connsiteX5" fmla="*/ 5005544 w 5126702"/>
                <a:gd name="connsiteY5" fmla="*/ 1211584 h 1211584"/>
                <a:gd name="connsiteX6" fmla="*/ 121158 w 5126702"/>
                <a:gd name="connsiteY6" fmla="*/ 1211584 h 1211584"/>
                <a:gd name="connsiteX7" fmla="*/ 0 w 5126702"/>
                <a:gd name="connsiteY7" fmla="*/ 1090426 h 1211584"/>
                <a:gd name="connsiteX8" fmla="*/ 0 w 5126702"/>
                <a:gd name="connsiteY8" fmla="*/ 121158 h 1211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26702" h="1211584">
                  <a:moveTo>
                    <a:pt x="0" y="121158"/>
                  </a:moveTo>
                  <a:cubicBezTo>
                    <a:pt x="0" y="54244"/>
                    <a:pt x="54244" y="0"/>
                    <a:pt x="121158" y="0"/>
                  </a:cubicBezTo>
                  <a:lnTo>
                    <a:pt x="5005544" y="0"/>
                  </a:lnTo>
                  <a:cubicBezTo>
                    <a:pt x="5072458" y="0"/>
                    <a:pt x="5126702" y="54244"/>
                    <a:pt x="5126702" y="121158"/>
                  </a:cubicBezTo>
                  <a:lnTo>
                    <a:pt x="5126702" y="1090426"/>
                  </a:lnTo>
                  <a:cubicBezTo>
                    <a:pt x="5126702" y="1157340"/>
                    <a:pt x="5072458" y="1211584"/>
                    <a:pt x="5005544" y="1211584"/>
                  </a:cubicBezTo>
                  <a:lnTo>
                    <a:pt x="121158" y="1211584"/>
                  </a:lnTo>
                  <a:cubicBezTo>
                    <a:pt x="54244" y="1211584"/>
                    <a:pt x="0" y="1157340"/>
                    <a:pt x="0" y="1090426"/>
                  </a:cubicBezTo>
                  <a:lnTo>
                    <a:pt x="0" y="121158"/>
                  </a:lnTo>
                  <a:close/>
                </a:path>
              </a:pathLst>
            </a:custGeom>
            <a:solidFill>
              <a:schemeClr val="accent3"/>
            </a:solidFill>
            <a:ln>
              <a:noFill/>
            </a:ln>
            <a:effectLst/>
          </p:spPr>
          <p:txBody>
            <a:bodyPr spcFirstLastPara="0" vert="horz" wrap="square" lIns="99568" tIns="99568" rIns="3688260" bIns="99568" numCol="1" spcCol="1270" anchor="ctr" anchorCtr="0">
              <a:noAutofit/>
            </a:bodyPr>
            <a:lstStyle/>
            <a:p>
              <a:pPr marL="0" marR="0" lvl="0" indent="0" algn="ctr" defTabSz="622300" eaLnBrk="1" fontAlgn="auto" latinLnBrk="0" hangingPunct="1">
                <a:lnSpc>
                  <a:spcPct val="90000"/>
                </a:lnSpc>
                <a:spcBef>
                  <a:spcPct val="0"/>
                </a:spcBef>
                <a:spcAft>
                  <a:spcPct val="35000"/>
                </a:spcAft>
                <a:buClrTx/>
                <a:buSzTx/>
                <a:buFontTx/>
                <a:buNone/>
                <a:tabLst/>
                <a:defRPr/>
              </a:pPr>
              <a:r>
                <a:rPr kumimoji="0" lang="en-GB" sz="1400" b="0" i="0" u="none" strike="noStrike" kern="0" cap="none" spc="0" normalizeH="0" baseline="0" noProof="0">
                  <a:ln>
                    <a:noFill/>
                  </a:ln>
                  <a:solidFill>
                    <a:prstClr val="black">
                      <a:hueOff val="0"/>
                      <a:satOff val="0"/>
                      <a:lumOff val="0"/>
                      <a:alphaOff val="0"/>
                    </a:prstClr>
                  </a:solidFill>
                  <a:effectLst/>
                  <a:uLnTx/>
                  <a:uFillTx/>
                  <a:ea typeface="+mn-ea"/>
                  <a:cs typeface="+mn-cs"/>
                </a:rPr>
                <a:t>T&amp;T lead either DPP themselves or develops links with new DPPs</a:t>
              </a:r>
            </a:p>
          </p:txBody>
        </p:sp>
        <p:sp>
          <p:nvSpPr>
            <p:cNvPr id="5" name="Free-form: Shape 4">
              <a:extLst>
                <a:ext uri="{FF2B5EF4-FFF2-40B4-BE49-F238E27FC236}">
                  <a16:creationId xmlns:a16="http://schemas.microsoft.com/office/drawing/2014/main" id="{C1A063A8-B507-F8C1-D49B-ACD457D75612}"/>
                </a:ext>
              </a:extLst>
            </p:cNvPr>
            <p:cNvSpPr/>
            <p:nvPr/>
          </p:nvSpPr>
          <p:spPr>
            <a:xfrm>
              <a:off x="6428249" y="1364603"/>
              <a:ext cx="5126702" cy="1211584"/>
            </a:xfrm>
            <a:custGeom>
              <a:avLst/>
              <a:gdLst>
                <a:gd name="connsiteX0" fmla="*/ 0 w 5126702"/>
                <a:gd name="connsiteY0" fmla="*/ 121158 h 1211584"/>
                <a:gd name="connsiteX1" fmla="*/ 121158 w 5126702"/>
                <a:gd name="connsiteY1" fmla="*/ 0 h 1211584"/>
                <a:gd name="connsiteX2" fmla="*/ 5005544 w 5126702"/>
                <a:gd name="connsiteY2" fmla="*/ 0 h 1211584"/>
                <a:gd name="connsiteX3" fmla="*/ 5126702 w 5126702"/>
                <a:gd name="connsiteY3" fmla="*/ 121158 h 1211584"/>
                <a:gd name="connsiteX4" fmla="*/ 5126702 w 5126702"/>
                <a:gd name="connsiteY4" fmla="*/ 1090426 h 1211584"/>
                <a:gd name="connsiteX5" fmla="*/ 5005544 w 5126702"/>
                <a:gd name="connsiteY5" fmla="*/ 1211584 h 1211584"/>
                <a:gd name="connsiteX6" fmla="*/ 121158 w 5126702"/>
                <a:gd name="connsiteY6" fmla="*/ 1211584 h 1211584"/>
                <a:gd name="connsiteX7" fmla="*/ 0 w 5126702"/>
                <a:gd name="connsiteY7" fmla="*/ 1090426 h 1211584"/>
                <a:gd name="connsiteX8" fmla="*/ 0 w 5126702"/>
                <a:gd name="connsiteY8" fmla="*/ 121158 h 1211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26702" h="1211584">
                  <a:moveTo>
                    <a:pt x="0" y="121158"/>
                  </a:moveTo>
                  <a:cubicBezTo>
                    <a:pt x="0" y="54244"/>
                    <a:pt x="54244" y="0"/>
                    <a:pt x="121158" y="0"/>
                  </a:cubicBezTo>
                  <a:lnTo>
                    <a:pt x="5005544" y="0"/>
                  </a:lnTo>
                  <a:cubicBezTo>
                    <a:pt x="5072458" y="0"/>
                    <a:pt x="5126702" y="54244"/>
                    <a:pt x="5126702" y="121158"/>
                  </a:cubicBezTo>
                  <a:lnTo>
                    <a:pt x="5126702" y="1090426"/>
                  </a:lnTo>
                  <a:cubicBezTo>
                    <a:pt x="5126702" y="1157340"/>
                    <a:pt x="5072458" y="1211584"/>
                    <a:pt x="5005544" y="1211584"/>
                  </a:cubicBezTo>
                  <a:lnTo>
                    <a:pt x="121158" y="1211584"/>
                  </a:lnTo>
                  <a:cubicBezTo>
                    <a:pt x="54244" y="1211584"/>
                    <a:pt x="0" y="1157340"/>
                    <a:pt x="0" y="1090426"/>
                  </a:cubicBezTo>
                  <a:lnTo>
                    <a:pt x="0" y="121158"/>
                  </a:lnTo>
                  <a:close/>
                </a:path>
              </a:pathLst>
            </a:custGeom>
            <a:solidFill>
              <a:schemeClr val="accent3"/>
            </a:solidFill>
            <a:ln>
              <a:noFill/>
            </a:ln>
            <a:effectLst/>
          </p:spPr>
          <p:txBody>
            <a:bodyPr spcFirstLastPara="0" vert="horz" wrap="square" lIns="99568" tIns="99568" rIns="3688260" bIns="99568" numCol="1" spcCol="1270" anchor="ctr" anchorCtr="0">
              <a:noAutofit/>
            </a:bodyPr>
            <a:lstStyle/>
            <a:p>
              <a:pPr marL="0" marR="0" lvl="0" indent="0" algn="ctr" defTabSz="622300" eaLnBrk="1" fontAlgn="auto" latinLnBrk="0" hangingPunct="1">
                <a:lnSpc>
                  <a:spcPct val="90000"/>
                </a:lnSpc>
                <a:spcBef>
                  <a:spcPct val="0"/>
                </a:spcBef>
                <a:spcAft>
                  <a:spcPct val="35000"/>
                </a:spcAft>
                <a:buClrTx/>
                <a:buSzTx/>
                <a:buFontTx/>
                <a:buNone/>
                <a:tabLst/>
                <a:defRPr/>
              </a:pPr>
              <a:r>
                <a:rPr kumimoji="0" lang="en-GB" sz="1400" b="0" i="0" u="none" strike="noStrike" kern="0" cap="none" spc="0" normalizeH="0" baseline="0" noProof="0">
                  <a:ln>
                    <a:noFill/>
                  </a:ln>
                  <a:solidFill>
                    <a:prstClr val="black">
                      <a:hueOff val="0"/>
                      <a:satOff val="0"/>
                      <a:lumOff val="0"/>
                      <a:alphaOff val="0"/>
                    </a:prstClr>
                  </a:solidFill>
                  <a:effectLst/>
                  <a:uLnTx/>
                  <a:uFillTx/>
                  <a:ea typeface="+mn-ea"/>
                  <a:cs typeface="+mn-cs"/>
                </a:rPr>
                <a:t>T&amp;T lead works with local networks</a:t>
              </a:r>
            </a:p>
          </p:txBody>
        </p:sp>
        <p:sp>
          <p:nvSpPr>
            <p:cNvPr id="6" name="Free-form: Shape 5">
              <a:extLst>
                <a:ext uri="{FF2B5EF4-FFF2-40B4-BE49-F238E27FC236}">
                  <a16:creationId xmlns:a16="http://schemas.microsoft.com/office/drawing/2014/main" id="{B7177640-7890-E180-A8C5-1E8CA7765471}"/>
                </a:ext>
              </a:extLst>
            </p:cNvPr>
            <p:cNvSpPr/>
            <p:nvPr/>
          </p:nvSpPr>
          <p:spPr>
            <a:xfrm>
              <a:off x="8952098" y="1465568"/>
              <a:ext cx="1514480" cy="1009653"/>
            </a:xfrm>
            <a:custGeom>
              <a:avLst/>
              <a:gdLst>
                <a:gd name="connsiteX0" fmla="*/ 0 w 1514480"/>
                <a:gd name="connsiteY0" fmla="*/ 100965 h 1009653"/>
                <a:gd name="connsiteX1" fmla="*/ 100965 w 1514480"/>
                <a:gd name="connsiteY1" fmla="*/ 0 h 1009653"/>
                <a:gd name="connsiteX2" fmla="*/ 1413515 w 1514480"/>
                <a:gd name="connsiteY2" fmla="*/ 0 h 1009653"/>
                <a:gd name="connsiteX3" fmla="*/ 1514480 w 1514480"/>
                <a:gd name="connsiteY3" fmla="*/ 100965 h 1009653"/>
                <a:gd name="connsiteX4" fmla="*/ 1514480 w 1514480"/>
                <a:gd name="connsiteY4" fmla="*/ 908688 h 1009653"/>
                <a:gd name="connsiteX5" fmla="*/ 1413515 w 1514480"/>
                <a:gd name="connsiteY5" fmla="*/ 1009653 h 1009653"/>
                <a:gd name="connsiteX6" fmla="*/ 100965 w 1514480"/>
                <a:gd name="connsiteY6" fmla="*/ 1009653 h 1009653"/>
                <a:gd name="connsiteX7" fmla="*/ 0 w 1514480"/>
                <a:gd name="connsiteY7" fmla="*/ 908688 h 1009653"/>
                <a:gd name="connsiteX8" fmla="*/ 0 w 1514480"/>
                <a:gd name="connsiteY8" fmla="*/ 100965 h 1009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14480" h="1009653">
                  <a:moveTo>
                    <a:pt x="0" y="100965"/>
                  </a:moveTo>
                  <a:cubicBezTo>
                    <a:pt x="0" y="45204"/>
                    <a:pt x="45204" y="0"/>
                    <a:pt x="100965" y="0"/>
                  </a:cubicBezTo>
                  <a:lnTo>
                    <a:pt x="1413515" y="0"/>
                  </a:lnTo>
                  <a:cubicBezTo>
                    <a:pt x="1469276" y="0"/>
                    <a:pt x="1514480" y="45204"/>
                    <a:pt x="1514480" y="100965"/>
                  </a:cubicBezTo>
                  <a:lnTo>
                    <a:pt x="1514480" y="908688"/>
                  </a:lnTo>
                  <a:cubicBezTo>
                    <a:pt x="1514480" y="964449"/>
                    <a:pt x="1469276" y="1009653"/>
                    <a:pt x="1413515" y="1009653"/>
                  </a:cubicBezTo>
                  <a:lnTo>
                    <a:pt x="100965" y="1009653"/>
                  </a:lnTo>
                  <a:cubicBezTo>
                    <a:pt x="45204" y="1009653"/>
                    <a:pt x="0" y="964449"/>
                    <a:pt x="0" y="908688"/>
                  </a:cubicBezTo>
                  <a:lnTo>
                    <a:pt x="0" y="100965"/>
                  </a:lnTo>
                  <a:close/>
                </a:path>
              </a:pathLst>
            </a:custGeom>
            <a:solidFill>
              <a:schemeClr val="accent1"/>
            </a:solidFill>
            <a:ln w="19050" cap="flat" cmpd="sng" algn="ctr">
              <a:solidFill>
                <a:sysClr val="window" lastClr="FFFFFF">
                  <a:hueOff val="0"/>
                  <a:satOff val="0"/>
                  <a:lumOff val="0"/>
                  <a:alphaOff val="0"/>
                </a:sysClr>
              </a:solidFill>
              <a:prstDash val="solid"/>
              <a:miter lim="800000"/>
            </a:ln>
            <a:effectLst/>
          </p:spPr>
          <p:txBody>
            <a:bodyPr spcFirstLastPara="0" vert="horz" wrap="square" lIns="75292" tIns="75292" rIns="75292" bIns="75292" numCol="1" spcCol="1270" anchor="ctr" anchorCtr="0">
              <a:noAutofit/>
            </a:bodyPr>
            <a:lstStyle/>
            <a:p>
              <a:pPr marL="0" marR="0" lvl="0" indent="0" algn="ctr" defTabSz="533400" eaLnBrk="1" fontAlgn="auto" latinLnBrk="0" hangingPunct="1">
                <a:lnSpc>
                  <a:spcPct val="90000"/>
                </a:lnSpc>
                <a:spcBef>
                  <a:spcPct val="0"/>
                </a:spcBef>
                <a:spcAft>
                  <a:spcPct val="35000"/>
                </a:spcAft>
                <a:buClrTx/>
                <a:buSzTx/>
                <a:buFontTx/>
                <a:buNone/>
                <a:tabLst/>
                <a:defRPr/>
              </a:pPr>
              <a:r>
                <a:rPr kumimoji="0" lang="en-GB" sz="1200" b="0" i="0" u="none" strike="noStrike" kern="0" cap="none" spc="0" normalizeH="0" baseline="0" noProof="0" dirty="0">
                  <a:ln>
                    <a:noFill/>
                  </a:ln>
                  <a:solidFill>
                    <a:prstClr val="white"/>
                  </a:solidFill>
                  <a:effectLst/>
                  <a:uLnTx/>
                  <a:uFillTx/>
                  <a:ea typeface="+mn-ea"/>
                  <a:cs typeface="+mn-cs"/>
                </a:rPr>
                <a:t>T&amp;T lead identifies eligible community pharmacists wanting to undertake IP</a:t>
              </a:r>
            </a:p>
          </p:txBody>
        </p:sp>
        <p:sp>
          <p:nvSpPr>
            <p:cNvPr id="7" name="Free-form: Shape 6">
              <a:extLst>
                <a:ext uri="{FF2B5EF4-FFF2-40B4-BE49-F238E27FC236}">
                  <a16:creationId xmlns:a16="http://schemas.microsoft.com/office/drawing/2014/main" id="{E92C8D34-E390-4976-C0BF-B17C2FB435DE}"/>
                </a:ext>
              </a:extLst>
            </p:cNvPr>
            <p:cNvSpPr/>
            <p:nvPr/>
          </p:nvSpPr>
          <p:spPr>
            <a:xfrm>
              <a:off x="8724926" y="2475221"/>
              <a:ext cx="984412" cy="403861"/>
            </a:xfrm>
            <a:custGeom>
              <a:avLst/>
              <a:gdLst/>
              <a:ahLst/>
              <a:cxnLst/>
              <a:rect l="0" t="0" r="0" b="0"/>
              <a:pathLst>
                <a:path>
                  <a:moveTo>
                    <a:pt x="984412" y="0"/>
                  </a:moveTo>
                  <a:lnTo>
                    <a:pt x="984412" y="201930"/>
                  </a:lnTo>
                  <a:lnTo>
                    <a:pt x="0" y="201930"/>
                  </a:lnTo>
                  <a:lnTo>
                    <a:pt x="0" y="403861"/>
                  </a:lnTo>
                </a:path>
              </a:pathLst>
            </a:custGeom>
            <a:noFill/>
            <a:ln w="19050" cap="flat" cmpd="sng" algn="ctr">
              <a:solidFill>
                <a:srgbClr val="156082">
                  <a:shade val="60000"/>
                  <a:hueOff val="0"/>
                  <a:satOff val="0"/>
                  <a:lumOff val="0"/>
                  <a:alphaOff val="0"/>
                </a:srgbClr>
              </a:solidFill>
              <a:prstDash val="solid"/>
              <a:miter lim="800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hueOff val="0"/>
                    <a:satOff val="0"/>
                    <a:lumOff val="0"/>
                    <a:alphaOff val="0"/>
                  </a:prstClr>
                </a:solidFill>
                <a:effectLst/>
                <a:uLnTx/>
                <a:uFillTx/>
                <a:ea typeface="+mn-ea"/>
                <a:cs typeface="+mn-cs"/>
              </a:endParaRPr>
            </a:p>
          </p:txBody>
        </p:sp>
        <p:sp>
          <p:nvSpPr>
            <p:cNvPr id="8" name="Free-form: Shape 7">
              <a:extLst>
                <a:ext uri="{FF2B5EF4-FFF2-40B4-BE49-F238E27FC236}">
                  <a16:creationId xmlns:a16="http://schemas.microsoft.com/office/drawing/2014/main" id="{1C57D5F9-A983-17FC-D0C0-556499870361}"/>
                </a:ext>
              </a:extLst>
            </p:cNvPr>
            <p:cNvSpPr/>
            <p:nvPr/>
          </p:nvSpPr>
          <p:spPr>
            <a:xfrm>
              <a:off x="7967686" y="2879083"/>
              <a:ext cx="1514480" cy="1009653"/>
            </a:xfrm>
            <a:custGeom>
              <a:avLst/>
              <a:gdLst>
                <a:gd name="connsiteX0" fmla="*/ 0 w 1514480"/>
                <a:gd name="connsiteY0" fmla="*/ 100965 h 1009653"/>
                <a:gd name="connsiteX1" fmla="*/ 100965 w 1514480"/>
                <a:gd name="connsiteY1" fmla="*/ 0 h 1009653"/>
                <a:gd name="connsiteX2" fmla="*/ 1413515 w 1514480"/>
                <a:gd name="connsiteY2" fmla="*/ 0 h 1009653"/>
                <a:gd name="connsiteX3" fmla="*/ 1514480 w 1514480"/>
                <a:gd name="connsiteY3" fmla="*/ 100965 h 1009653"/>
                <a:gd name="connsiteX4" fmla="*/ 1514480 w 1514480"/>
                <a:gd name="connsiteY4" fmla="*/ 908688 h 1009653"/>
                <a:gd name="connsiteX5" fmla="*/ 1413515 w 1514480"/>
                <a:gd name="connsiteY5" fmla="*/ 1009653 h 1009653"/>
                <a:gd name="connsiteX6" fmla="*/ 100965 w 1514480"/>
                <a:gd name="connsiteY6" fmla="*/ 1009653 h 1009653"/>
                <a:gd name="connsiteX7" fmla="*/ 0 w 1514480"/>
                <a:gd name="connsiteY7" fmla="*/ 908688 h 1009653"/>
                <a:gd name="connsiteX8" fmla="*/ 0 w 1514480"/>
                <a:gd name="connsiteY8" fmla="*/ 100965 h 1009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14480" h="1009653">
                  <a:moveTo>
                    <a:pt x="0" y="100965"/>
                  </a:moveTo>
                  <a:cubicBezTo>
                    <a:pt x="0" y="45204"/>
                    <a:pt x="45204" y="0"/>
                    <a:pt x="100965" y="0"/>
                  </a:cubicBezTo>
                  <a:lnTo>
                    <a:pt x="1413515" y="0"/>
                  </a:lnTo>
                  <a:cubicBezTo>
                    <a:pt x="1469276" y="0"/>
                    <a:pt x="1514480" y="45204"/>
                    <a:pt x="1514480" y="100965"/>
                  </a:cubicBezTo>
                  <a:lnTo>
                    <a:pt x="1514480" y="908688"/>
                  </a:lnTo>
                  <a:cubicBezTo>
                    <a:pt x="1514480" y="964449"/>
                    <a:pt x="1469276" y="1009653"/>
                    <a:pt x="1413515" y="1009653"/>
                  </a:cubicBezTo>
                  <a:lnTo>
                    <a:pt x="100965" y="1009653"/>
                  </a:lnTo>
                  <a:cubicBezTo>
                    <a:pt x="45204" y="1009653"/>
                    <a:pt x="0" y="964449"/>
                    <a:pt x="0" y="908688"/>
                  </a:cubicBezTo>
                  <a:lnTo>
                    <a:pt x="0" y="100965"/>
                  </a:lnTo>
                  <a:close/>
                </a:path>
              </a:pathLst>
            </a:custGeom>
            <a:solidFill>
              <a:schemeClr val="accent1"/>
            </a:solidFill>
            <a:ln w="19050" cap="flat" cmpd="sng" algn="ctr">
              <a:solidFill>
                <a:sysClr val="window" lastClr="FFFFFF">
                  <a:hueOff val="0"/>
                  <a:satOff val="0"/>
                  <a:lumOff val="0"/>
                  <a:alphaOff val="0"/>
                </a:sysClr>
              </a:solidFill>
              <a:prstDash val="solid"/>
              <a:miter lim="800000"/>
            </a:ln>
            <a:effectLst/>
          </p:spPr>
          <p:txBody>
            <a:bodyPr spcFirstLastPara="0" vert="horz" wrap="square" lIns="75292" tIns="75292" rIns="75292" bIns="75292" numCol="1" spcCol="1270" anchor="ctr" anchorCtr="0">
              <a:noAutofit/>
            </a:bodyPr>
            <a:lstStyle/>
            <a:p>
              <a:pPr marL="0" marR="0" lvl="0" indent="0" algn="ctr" defTabSz="533400" eaLnBrk="1" fontAlgn="auto" latinLnBrk="0" hangingPunct="1">
                <a:lnSpc>
                  <a:spcPct val="90000"/>
                </a:lnSpc>
                <a:spcBef>
                  <a:spcPct val="0"/>
                </a:spcBef>
                <a:spcAft>
                  <a:spcPct val="35000"/>
                </a:spcAft>
                <a:buClrTx/>
                <a:buSzTx/>
                <a:buFontTx/>
                <a:buNone/>
                <a:tabLst/>
                <a:defRPr/>
              </a:pPr>
              <a:r>
                <a:rPr kumimoji="0" lang="en-GB" sz="1200" b="0" i="0" u="none" strike="noStrike" kern="0" cap="none" spc="0" normalizeH="0" baseline="0" noProof="0" dirty="0">
                  <a:ln>
                    <a:noFill/>
                  </a:ln>
                  <a:solidFill>
                    <a:prstClr val="white"/>
                  </a:solidFill>
                  <a:effectLst/>
                  <a:uLnTx/>
                  <a:uFillTx/>
                  <a:ea typeface="+mn-ea"/>
                  <a:cs typeface="+mn-cs"/>
                </a:rPr>
                <a:t>DPP identified e.g. PCN clinical pharmacist, Nurse ACP, GP, secondary care consultant</a:t>
              </a:r>
            </a:p>
          </p:txBody>
        </p:sp>
        <p:sp>
          <p:nvSpPr>
            <p:cNvPr id="9" name="Free-form: Shape 8">
              <a:extLst>
                <a:ext uri="{FF2B5EF4-FFF2-40B4-BE49-F238E27FC236}">
                  <a16:creationId xmlns:a16="http://schemas.microsoft.com/office/drawing/2014/main" id="{6BE4B9BF-FDFA-5D60-251C-1A59A785A052}"/>
                </a:ext>
              </a:extLst>
            </p:cNvPr>
            <p:cNvSpPr/>
            <p:nvPr/>
          </p:nvSpPr>
          <p:spPr>
            <a:xfrm>
              <a:off x="7987844" y="4299322"/>
              <a:ext cx="1514480" cy="1009653"/>
            </a:xfrm>
            <a:custGeom>
              <a:avLst/>
              <a:gdLst>
                <a:gd name="connsiteX0" fmla="*/ 0 w 1514480"/>
                <a:gd name="connsiteY0" fmla="*/ 100965 h 1009653"/>
                <a:gd name="connsiteX1" fmla="*/ 100965 w 1514480"/>
                <a:gd name="connsiteY1" fmla="*/ 0 h 1009653"/>
                <a:gd name="connsiteX2" fmla="*/ 1413515 w 1514480"/>
                <a:gd name="connsiteY2" fmla="*/ 0 h 1009653"/>
                <a:gd name="connsiteX3" fmla="*/ 1514480 w 1514480"/>
                <a:gd name="connsiteY3" fmla="*/ 100965 h 1009653"/>
                <a:gd name="connsiteX4" fmla="*/ 1514480 w 1514480"/>
                <a:gd name="connsiteY4" fmla="*/ 908688 h 1009653"/>
                <a:gd name="connsiteX5" fmla="*/ 1413515 w 1514480"/>
                <a:gd name="connsiteY5" fmla="*/ 1009653 h 1009653"/>
                <a:gd name="connsiteX6" fmla="*/ 100965 w 1514480"/>
                <a:gd name="connsiteY6" fmla="*/ 1009653 h 1009653"/>
                <a:gd name="connsiteX7" fmla="*/ 0 w 1514480"/>
                <a:gd name="connsiteY7" fmla="*/ 908688 h 1009653"/>
                <a:gd name="connsiteX8" fmla="*/ 0 w 1514480"/>
                <a:gd name="connsiteY8" fmla="*/ 100965 h 1009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14480" h="1009653">
                  <a:moveTo>
                    <a:pt x="0" y="100965"/>
                  </a:moveTo>
                  <a:cubicBezTo>
                    <a:pt x="0" y="45204"/>
                    <a:pt x="45204" y="0"/>
                    <a:pt x="100965" y="0"/>
                  </a:cubicBezTo>
                  <a:lnTo>
                    <a:pt x="1413515" y="0"/>
                  </a:lnTo>
                  <a:cubicBezTo>
                    <a:pt x="1469276" y="0"/>
                    <a:pt x="1514480" y="45204"/>
                    <a:pt x="1514480" y="100965"/>
                  </a:cubicBezTo>
                  <a:lnTo>
                    <a:pt x="1514480" y="908688"/>
                  </a:lnTo>
                  <a:cubicBezTo>
                    <a:pt x="1514480" y="964449"/>
                    <a:pt x="1469276" y="1009653"/>
                    <a:pt x="1413515" y="1009653"/>
                  </a:cubicBezTo>
                  <a:lnTo>
                    <a:pt x="100965" y="1009653"/>
                  </a:lnTo>
                  <a:cubicBezTo>
                    <a:pt x="45204" y="1009653"/>
                    <a:pt x="0" y="964449"/>
                    <a:pt x="0" y="908688"/>
                  </a:cubicBezTo>
                  <a:lnTo>
                    <a:pt x="0" y="100965"/>
                  </a:lnTo>
                  <a:close/>
                </a:path>
              </a:pathLst>
            </a:custGeom>
            <a:solidFill>
              <a:schemeClr val="accent1"/>
            </a:solidFill>
            <a:ln w="19050" cap="flat" cmpd="sng" algn="ctr">
              <a:solidFill>
                <a:sysClr val="window" lastClr="FFFFFF">
                  <a:hueOff val="0"/>
                  <a:satOff val="0"/>
                  <a:lumOff val="0"/>
                  <a:alphaOff val="0"/>
                </a:sysClr>
              </a:solidFill>
              <a:prstDash val="solid"/>
              <a:miter lim="800000"/>
            </a:ln>
            <a:effectLst/>
          </p:spPr>
          <p:txBody>
            <a:bodyPr spcFirstLastPara="0" vert="horz" wrap="square" lIns="75292" tIns="75292" rIns="75292" bIns="75292" numCol="1" spcCol="1270" anchor="ctr" anchorCtr="0">
              <a:noAutofit/>
            </a:bodyPr>
            <a:lstStyle/>
            <a:p>
              <a:pPr marL="0" marR="0" lvl="0" indent="0" algn="ctr" defTabSz="533400" eaLnBrk="1" fontAlgn="auto" latinLnBrk="0" hangingPunct="1">
                <a:lnSpc>
                  <a:spcPct val="90000"/>
                </a:lnSpc>
                <a:spcBef>
                  <a:spcPct val="0"/>
                </a:spcBef>
                <a:spcAft>
                  <a:spcPct val="35000"/>
                </a:spcAft>
                <a:buClrTx/>
                <a:buSzTx/>
                <a:buFontTx/>
                <a:buNone/>
                <a:tabLst/>
                <a:defRPr/>
              </a:pPr>
              <a:r>
                <a:rPr kumimoji="0" lang="en-GB" sz="1200" b="0" i="0" u="none" strike="noStrike" kern="0" cap="none" spc="0" normalizeH="0" baseline="0" noProof="0" dirty="0">
                  <a:ln>
                    <a:noFill/>
                  </a:ln>
                  <a:solidFill>
                    <a:prstClr val="white"/>
                  </a:solidFill>
                  <a:effectLst/>
                  <a:uLnTx/>
                  <a:uFillTx/>
                  <a:ea typeface="+mn-ea"/>
                  <a:cs typeface="+mn-cs"/>
                </a:rPr>
                <a:t>Increased DPP supervision capacity </a:t>
              </a:r>
            </a:p>
          </p:txBody>
        </p:sp>
        <p:sp>
          <p:nvSpPr>
            <p:cNvPr id="10" name="Free-form: Shape 9">
              <a:extLst>
                <a:ext uri="{FF2B5EF4-FFF2-40B4-BE49-F238E27FC236}">
                  <a16:creationId xmlns:a16="http://schemas.microsoft.com/office/drawing/2014/main" id="{AC621000-F9BC-A4A1-FA27-56A5DDB73295}"/>
                </a:ext>
              </a:extLst>
            </p:cNvPr>
            <p:cNvSpPr/>
            <p:nvPr/>
          </p:nvSpPr>
          <p:spPr>
            <a:xfrm>
              <a:off x="9709338" y="2475221"/>
              <a:ext cx="984412" cy="403861"/>
            </a:xfrm>
            <a:custGeom>
              <a:avLst/>
              <a:gdLst/>
              <a:ahLst/>
              <a:cxnLst/>
              <a:rect l="0" t="0" r="0" b="0"/>
              <a:pathLst>
                <a:path>
                  <a:moveTo>
                    <a:pt x="0" y="0"/>
                  </a:moveTo>
                  <a:lnTo>
                    <a:pt x="0" y="201930"/>
                  </a:lnTo>
                  <a:lnTo>
                    <a:pt x="984412" y="201930"/>
                  </a:lnTo>
                  <a:lnTo>
                    <a:pt x="984412" y="403861"/>
                  </a:lnTo>
                </a:path>
              </a:pathLst>
            </a:custGeom>
            <a:noFill/>
            <a:ln w="19050" cap="flat" cmpd="sng" algn="ctr">
              <a:solidFill>
                <a:srgbClr val="156082">
                  <a:shade val="60000"/>
                  <a:hueOff val="0"/>
                  <a:satOff val="0"/>
                  <a:lumOff val="0"/>
                  <a:alphaOff val="0"/>
                </a:srgbClr>
              </a:solidFill>
              <a:prstDash val="solid"/>
              <a:miter lim="800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hueOff val="0"/>
                    <a:satOff val="0"/>
                    <a:lumOff val="0"/>
                    <a:alphaOff val="0"/>
                  </a:prstClr>
                </a:solidFill>
                <a:effectLst/>
                <a:uLnTx/>
                <a:uFillTx/>
                <a:ea typeface="+mn-ea"/>
                <a:cs typeface="+mn-cs"/>
              </a:endParaRPr>
            </a:p>
          </p:txBody>
        </p:sp>
        <p:sp>
          <p:nvSpPr>
            <p:cNvPr id="11" name="Free-form: Shape 10">
              <a:extLst>
                <a:ext uri="{FF2B5EF4-FFF2-40B4-BE49-F238E27FC236}">
                  <a16:creationId xmlns:a16="http://schemas.microsoft.com/office/drawing/2014/main" id="{64CA3065-05C5-24ED-54DC-9B05206450CF}"/>
                </a:ext>
              </a:extLst>
            </p:cNvPr>
            <p:cNvSpPr/>
            <p:nvPr/>
          </p:nvSpPr>
          <p:spPr>
            <a:xfrm>
              <a:off x="9936510" y="2879083"/>
              <a:ext cx="1514480" cy="1009653"/>
            </a:xfrm>
            <a:custGeom>
              <a:avLst/>
              <a:gdLst>
                <a:gd name="connsiteX0" fmla="*/ 0 w 1514480"/>
                <a:gd name="connsiteY0" fmla="*/ 100965 h 1009653"/>
                <a:gd name="connsiteX1" fmla="*/ 100965 w 1514480"/>
                <a:gd name="connsiteY1" fmla="*/ 0 h 1009653"/>
                <a:gd name="connsiteX2" fmla="*/ 1413515 w 1514480"/>
                <a:gd name="connsiteY2" fmla="*/ 0 h 1009653"/>
                <a:gd name="connsiteX3" fmla="*/ 1514480 w 1514480"/>
                <a:gd name="connsiteY3" fmla="*/ 100965 h 1009653"/>
                <a:gd name="connsiteX4" fmla="*/ 1514480 w 1514480"/>
                <a:gd name="connsiteY4" fmla="*/ 908688 h 1009653"/>
                <a:gd name="connsiteX5" fmla="*/ 1413515 w 1514480"/>
                <a:gd name="connsiteY5" fmla="*/ 1009653 h 1009653"/>
                <a:gd name="connsiteX6" fmla="*/ 100965 w 1514480"/>
                <a:gd name="connsiteY6" fmla="*/ 1009653 h 1009653"/>
                <a:gd name="connsiteX7" fmla="*/ 0 w 1514480"/>
                <a:gd name="connsiteY7" fmla="*/ 908688 h 1009653"/>
                <a:gd name="connsiteX8" fmla="*/ 0 w 1514480"/>
                <a:gd name="connsiteY8" fmla="*/ 100965 h 1009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14480" h="1009653">
                  <a:moveTo>
                    <a:pt x="0" y="100965"/>
                  </a:moveTo>
                  <a:cubicBezTo>
                    <a:pt x="0" y="45204"/>
                    <a:pt x="45204" y="0"/>
                    <a:pt x="100965" y="0"/>
                  </a:cubicBezTo>
                  <a:lnTo>
                    <a:pt x="1413515" y="0"/>
                  </a:lnTo>
                  <a:cubicBezTo>
                    <a:pt x="1469276" y="0"/>
                    <a:pt x="1514480" y="45204"/>
                    <a:pt x="1514480" y="100965"/>
                  </a:cubicBezTo>
                  <a:lnTo>
                    <a:pt x="1514480" y="908688"/>
                  </a:lnTo>
                  <a:cubicBezTo>
                    <a:pt x="1514480" y="964449"/>
                    <a:pt x="1469276" y="1009653"/>
                    <a:pt x="1413515" y="1009653"/>
                  </a:cubicBezTo>
                  <a:lnTo>
                    <a:pt x="100965" y="1009653"/>
                  </a:lnTo>
                  <a:cubicBezTo>
                    <a:pt x="45204" y="1009653"/>
                    <a:pt x="0" y="964449"/>
                    <a:pt x="0" y="908688"/>
                  </a:cubicBezTo>
                  <a:lnTo>
                    <a:pt x="0" y="100965"/>
                  </a:lnTo>
                  <a:close/>
                </a:path>
              </a:pathLst>
            </a:custGeom>
            <a:solidFill>
              <a:schemeClr val="accent1"/>
            </a:solidFill>
            <a:ln w="19050" cap="flat" cmpd="sng" algn="ctr">
              <a:solidFill>
                <a:sysClr val="window" lastClr="FFFFFF">
                  <a:hueOff val="0"/>
                  <a:satOff val="0"/>
                  <a:lumOff val="0"/>
                  <a:alphaOff val="0"/>
                </a:sysClr>
              </a:solidFill>
              <a:prstDash val="solid"/>
              <a:miter lim="800000"/>
            </a:ln>
            <a:effectLst/>
          </p:spPr>
          <p:txBody>
            <a:bodyPr spcFirstLastPara="0" vert="horz" wrap="square" lIns="75292" tIns="75292" rIns="75292" bIns="75292" numCol="1" spcCol="1270" anchor="ctr" anchorCtr="0">
              <a:noAutofit/>
            </a:bodyPr>
            <a:lstStyle/>
            <a:p>
              <a:pPr marL="0" marR="0" lvl="0" indent="0" algn="ctr" defTabSz="533400" eaLnBrk="1" fontAlgn="auto" latinLnBrk="0" hangingPunct="1">
                <a:lnSpc>
                  <a:spcPct val="90000"/>
                </a:lnSpc>
                <a:spcBef>
                  <a:spcPct val="0"/>
                </a:spcBef>
                <a:spcAft>
                  <a:spcPct val="35000"/>
                </a:spcAft>
                <a:buClrTx/>
                <a:buSzTx/>
                <a:buFontTx/>
                <a:buNone/>
                <a:tabLst/>
                <a:defRPr/>
              </a:pPr>
              <a:r>
                <a:rPr kumimoji="0" lang="en-GB" sz="1200" b="0" i="0" u="none" strike="noStrike" kern="0" cap="none" spc="0" normalizeH="0" baseline="0" noProof="0" dirty="0">
                  <a:ln>
                    <a:noFill/>
                  </a:ln>
                  <a:solidFill>
                    <a:prstClr val="white"/>
                  </a:solidFill>
                  <a:effectLst/>
                  <a:uLnTx/>
                  <a:uFillTx/>
                  <a:ea typeface="+mn-ea"/>
                  <a:cs typeface="+mn-cs"/>
                </a:rPr>
                <a:t>Clinical Prescribing setting identified e.g. hypertension, minor ailments, ENT</a:t>
              </a:r>
            </a:p>
          </p:txBody>
        </p:sp>
        <p:sp>
          <p:nvSpPr>
            <p:cNvPr id="12" name="Free-form: Shape 11">
              <a:extLst>
                <a:ext uri="{FF2B5EF4-FFF2-40B4-BE49-F238E27FC236}">
                  <a16:creationId xmlns:a16="http://schemas.microsoft.com/office/drawing/2014/main" id="{AA8AF220-E19F-31FB-0955-4D82122AB2E1}"/>
                </a:ext>
              </a:extLst>
            </p:cNvPr>
            <p:cNvSpPr/>
            <p:nvPr/>
          </p:nvSpPr>
          <p:spPr>
            <a:xfrm>
              <a:off x="10648031" y="3888736"/>
              <a:ext cx="91440" cy="403861"/>
            </a:xfrm>
            <a:custGeom>
              <a:avLst/>
              <a:gdLst/>
              <a:ahLst/>
              <a:cxnLst/>
              <a:rect l="0" t="0" r="0" b="0"/>
              <a:pathLst>
                <a:path>
                  <a:moveTo>
                    <a:pt x="45720" y="0"/>
                  </a:moveTo>
                  <a:lnTo>
                    <a:pt x="45720" y="403861"/>
                  </a:lnTo>
                </a:path>
              </a:pathLst>
            </a:custGeom>
            <a:noFill/>
            <a:ln w="19050" cap="flat" cmpd="sng" algn="ctr">
              <a:solidFill>
                <a:srgbClr val="156082">
                  <a:shade val="80000"/>
                  <a:hueOff val="0"/>
                  <a:satOff val="0"/>
                  <a:lumOff val="0"/>
                  <a:alphaOff val="0"/>
                </a:srgbClr>
              </a:solidFill>
              <a:prstDash val="solid"/>
              <a:miter lim="800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hueOff val="0"/>
                    <a:satOff val="0"/>
                    <a:lumOff val="0"/>
                    <a:alphaOff val="0"/>
                  </a:prstClr>
                </a:solidFill>
                <a:effectLst/>
                <a:uLnTx/>
                <a:uFillTx/>
                <a:ea typeface="+mn-ea"/>
                <a:cs typeface="+mn-cs"/>
              </a:endParaRPr>
            </a:p>
          </p:txBody>
        </p:sp>
        <p:sp>
          <p:nvSpPr>
            <p:cNvPr id="13" name="Free-form: Shape 12">
              <a:extLst>
                <a:ext uri="{FF2B5EF4-FFF2-40B4-BE49-F238E27FC236}">
                  <a16:creationId xmlns:a16="http://schemas.microsoft.com/office/drawing/2014/main" id="{90085119-546B-CDA4-67FB-5084FD5D4D83}"/>
                </a:ext>
              </a:extLst>
            </p:cNvPr>
            <p:cNvSpPr/>
            <p:nvPr/>
          </p:nvSpPr>
          <p:spPr>
            <a:xfrm>
              <a:off x="9936510" y="4292598"/>
              <a:ext cx="1514480" cy="1009653"/>
            </a:xfrm>
            <a:custGeom>
              <a:avLst/>
              <a:gdLst>
                <a:gd name="connsiteX0" fmla="*/ 0 w 1514480"/>
                <a:gd name="connsiteY0" fmla="*/ 100965 h 1009653"/>
                <a:gd name="connsiteX1" fmla="*/ 100965 w 1514480"/>
                <a:gd name="connsiteY1" fmla="*/ 0 h 1009653"/>
                <a:gd name="connsiteX2" fmla="*/ 1413515 w 1514480"/>
                <a:gd name="connsiteY2" fmla="*/ 0 h 1009653"/>
                <a:gd name="connsiteX3" fmla="*/ 1514480 w 1514480"/>
                <a:gd name="connsiteY3" fmla="*/ 100965 h 1009653"/>
                <a:gd name="connsiteX4" fmla="*/ 1514480 w 1514480"/>
                <a:gd name="connsiteY4" fmla="*/ 908688 h 1009653"/>
                <a:gd name="connsiteX5" fmla="*/ 1413515 w 1514480"/>
                <a:gd name="connsiteY5" fmla="*/ 1009653 h 1009653"/>
                <a:gd name="connsiteX6" fmla="*/ 100965 w 1514480"/>
                <a:gd name="connsiteY6" fmla="*/ 1009653 h 1009653"/>
                <a:gd name="connsiteX7" fmla="*/ 0 w 1514480"/>
                <a:gd name="connsiteY7" fmla="*/ 908688 h 1009653"/>
                <a:gd name="connsiteX8" fmla="*/ 0 w 1514480"/>
                <a:gd name="connsiteY8" fmla="*/ 100965 h 1009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14480" h="1009653">
                  <a:moveTo>
                    <a:pt x="0" y="100965"/>
                  </a:moveTo>
                  <a:cubicBezTo>
                    <a:pt x="0" y="45204"/>
                    <a:pt x="45204" y="0"/>
                    <a:pt x="100965" y="0"/>
                  </a:cubicBezTo>
                  <a:lnTo>
                    <a:pt x="1413515" y="0"/>
                  </a:lnTo>
                  <a:cubicBezTo>
                    <a:pt x="1469276" y="0"/>
                    <a:pt x="1514480" y="45204"/>
                    <a:pt x="1514480" y="100965"/>
                  </a:cubicBezTo>
                  <a:lnTo>
                    <a:pt x="1514480" y="908688"/>
                  </a:lnTo>
                  <a:cubicBezTo>
                    <a:pt x="1514480" y="964449"/>
                    <a:pt x="1469276" y="1009653"/>
                    <a:pt x="1413515" y="1009653"/>
                  </a:cubicBezTo>
                  <a:lnTo>
                    <a:pt x="100965" y="1009653"/>
                  </a:lnTo>
                  <a:cubicBezTo>
                    <a:pt x="45204" y="1009653"/>
                    <a:pt x="0" y="964449"/>
                    <a:pt x="0" y="908688"/>
                  </a:cubicBezTo>
                  <a:lnTo>
                    <a:pt x="0" y="100965"/>
                  </a:lnTo>
                  <a:close/>
                </a:path>
              </a:pathLst>
            </a:custGeom>
            <a:solidFill>
              <a:schemeClr val="accent1"/>
            </a:solidFill>
            <a:ln w="19050" cap="flat" cmpd="sng" algn="ctr">
              <a:solidFill>
                <a:sysClr val="window" lastClr="FFFFFF">
                  <a:hueOff val="0"/>
                  <a:satOff val="0"/>
                  <a:lumOff val="0"/>
                  <a:alphaOff val="0"/>
                </a:sysClr>
              </a:solidFill>
              <a:prstDash val="solid"/>
              <a:miter lim="800000"/>
            </a:ln>
            <a:effectLst/>
          </p:spPr>
          <p:txBody>
            <a:bodyPr spcFirstLastPara="0" vert="horz" wrap="square" lIns="75292" tIns="75292" rIns="75292" bIns="75292" numCol="1" spcCol="1270" anchor="ctr" anchorCtr="0">
              <a:noAutofit/>
            </a:bodyPr>
            <a:lstStyle/>
            <a:p>
              <a:pPr marL="0" marR="0" lvl="0" indent="0" algn="ctr" defTabSz="533400" eaLnBrk="1" fontAlgn="auto" latinLnBrk="0" hangingPunct="1">
                <a:lnSpc>
                  <a:spcPct val="90000"/>
                </a:lnSpc>
                <a:spcBef>
                  <a:spcPct val="0"/>
                </a:spcBef>
                <a:spcAft>
                  <a:spcPct val="35000"/>
                </a:spcAft>
                <a:buClrTx/>
                <a:buSzTx/>
                <a:buFontTx/>
                <a:buNone/>
                <a:tabLst/>
                <a:defRPr/>
              </a:pPr>
              <a:r>
                <a:rPr kumimoji="0" lang="en-GB" sz="1200" b="0" i="0" u="none" strike="noStrike" kern="0" cap="none" spc="0" normalizeH="0" baseline="0" noProof="0">
                  <a:ln>
                    <a:noFill/>
                  </a:ln>
                  <a:solidFill>
                    <a:prstClr val="white"/>
                  </a:solidFill>
                  <a:effectLst/>
                  <a:uLnTx/>
                  <a:uFillTx/>
                  <a:ea typeface="+mn-ea"/>
                  <a:cs typeface="+mn-cs"/>
                </a:rPr>
                <a:t>Increased opportunities for IP training and use</a:t>
              </a:r>
            </a:p>
          </p:txBody>
        </p:sp>
      </p:grpSp>
      <p:sp>
        <p:nvSpPr>
          <p:cNvPr id="14" name="Free-form: Shape 13">
            <a:extLst>
              <a:ext uri="{FF2B5EF4-FFF2-40B4-BE49-F238E27FC236}">
                <a16:creationId xmlns:a16="http://schemas.microsoft.com/office/drawing/2014/main" id="{9CA6D700-4302-3DEA-0345-705F20E439DC}"/>
              </a:ext>
            </a:extLst>
          </p:cNvPr>
          <p:cNvSpPr/>
          <p:nvPr/>
        </p:nvSpPr>
        <p:spPr>
          <a:xfrm>
            <a:off x="8745044" y="4314450"/>
            <a:ext cx="91440" cy="403861"/>
          </a:xfrm>
          <a:custGeom>
            <a:avLst/>
            <a:gdLst/>
            <a:ahLst/>
            <a:cxnLst/>
            <a:rect l="0" t="0" r="0" b="0"/>
            <a:pathLst>
              <a:path>
                <a:moveTo>
                  <a:pt x="45720" y="0"/>
                </a:moveTo>
                <a:lnTo>
                  <a:pt x="45720" y="403861"/>
                </a:lnTo>
              </a:path>
            </a:pathLst>
          </a:custGeom>
          <a:noFill/>
          <a:ln w="19050" cap="flat" cmpd="sng" algn="ctr">
            <a:solidFill>
              <a:srgbClr val="156082">
                <a:shade val="80000"/>
                <a:hueOff val="0"/>
                <a:satOff val="0"/>
                <a:lumOff val="0"/>
                <a:alphaOff val="0"/>
              </a:srgbClr>
            </a:solidFill>
            <a:prstDash val="solid"/>
            <a:miter lim="800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hueOff val="0"/>
                  <a:satOff val="0"/>
                  <a:lumOff val="0"/>
                  <a:alphaOff val="0"/>
                </a:prst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707517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HSD-Refresh-Theme-NOV1120B">
  <a:themeElements>
    <a:clrScheme name="NHS England">
      <a:dk1>
        <a:srgbClr val="FFFFFF"/>
      </a:dk1>
      <a:lt1>
        <a:srgbClr val="231F20"/>
      </a:lt1>
      <a:dk2>
        <a:srgbClr val="005EB8"/>
      </a:dk2>
      <a:lt2>
        <a:srgbClr val="F4F6F8"/>
      </a:lt2>
      <a:accent1>
        <a:srgbClr val="003087"/>
      </a:accent1>
      <a:accent2>
        <a:srgbClr val="768692"/>
      </a:accent2>
      <a:accent3>
        <a:srgbClr val="C7CED3"/>
      </a:accent3>
      <a:accent4>
        <a:srgbClr val="00A9CE"/>
      </a:accent4>
      <a:accent5>
        <a:srgbClr val="00A499"/>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HSD-PPT-Template-Refresh_NOV2020-B" id="{06B772CD-B1AE-2743-BE7F-0BA8B46714EA}" vid="{16F65E12-3586-BC44-90B1-43C17D38503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Number xmlns="8f4fe6f9-136b-4826-bb7e-2ccad7d0e65c" xsi:nil="true"/>
    <_ip_UnifiedCompliancePolicyProperties xmlns="http://schemas.microsoft.com/sharepoint/v3" xsi:nil="true"/>
    <TaxCatchAll xmlns="6ae39060-2231-423e-b8e4-c839774b5994" xsi:nil="true"/>
    <lcf76f155ced4ddcb4097134ff3c332f xmlns="8f4fe6f9-136b-4826-bb7e-2ccad7d0e65c">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8AC8A31E680EC4BB93558C0197B4842" ma:contentTypeVersion="21" ma:contentTypeDescription="Create a new document." ma:contentTypeScope="" ma:versionID="9491a830f4993559501fce0533c09344">
  <xsd:schema xmlns:xsd="http://www.w3.org/2001/XMLSchema" xmlns:xs="http://www.w3.org/2001/XMLSchema" xmlns:p="http://schemas.microsoft.com/office/2006/metadata/properties" xmlns:ns1="http://schemas.microsoft.com/sharepoint/v3" xmlns:ns2="6ae39060-2231-423e-b8e4-c839774b5994" xmlns:ns3="8f4fe6f9-136b-4826-bb7e-2ccad7d0e65c" targetNamespace="http://schemas.microsoft.com/office/2006/metadata/properties" ma:root="true" ma:fieldsID="ae8c566ff96a7d2b719e8cbfa1f7c5b6" ns1:_="" ns2:_="" ns3:_="">
    <xsd:import namespace="http://schemas.microsoft.com/sharepoint/v3"/>
    <xsd:import namespace="6ae39060-2231-423e-b8e4-c839774b5994"/>
    <xsd:import namespace="8f4fe6f9-136b-4826-bb7e-2ccad7d0e65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element ref="ns1:_ip_UnifiedCompliancePolicyProperties" minOccurs="0"/>
                <xsd:element ref="ns1:_ip_UnifiedCompliancePolicyUIAction" minOccurs="0"/>
                <xsd:element ref="ns3:lcf76f155ced4ddcb4097134ff3c332f" minOccurs="0"/>
                <xsd:element ref="ns2:TaxCatchAll" minOccurs="0"/>
                <xsd:element ref="ns3:MediaServiceDateTaken" minOccurs="0"/>
                <xsd:element ref="ns3:MediaServiceOCR" minOccurs="0"/>
                <xsd:element ref="ns3:MediaServiceGenerationTime" minOccurs="0"/>
                <xsd:element ref="ns3:MediaServiceEventHashCode" minOccurs="0"/>
                <xsd:element ref="ns3:MediaLengthInSeconds" minOccurs="0"/>
                <xsd:element ref="ns3:Numb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4" nillable="true" ma:displayName="Unified Compliance Policy Properties" ma:hidden="true" ma:internalName="_ip_UnifiedCompliancePolicyProperties">
      <xsd:simpleType>
        <xsd:restriction base="dms:Note"/>
      </xsd:simpleType>
    </xsd:element>
    <xsd:element name="_ip_UnifiedCompliancePolicyUIAction" ma:index="1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ae39060-2231-423e-b8e4-c839774b5994" elementFormDefault="qualified">
    <xsd:import namespace="http://schemas.microsoft.com/office/2006/documentManagement/types"/>
    <xsd:import namespace="http://schemas.microsoft.com/office/infopath/2007/PartnerControls"/>
    <xsd:element name="SharedWithUsers" ma:index="8"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f4d1d373-9095-4cde-a3b5-7f5d63c643ff}" ma:internalName="TaxCatchAll" ma:showField="CatchAllData" ma:web="6ae39060-2231-423e-b8e4-c839774b599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f4fe6f9-136b-4826-bb7e-2ccad7d0e65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Number" ma:index="24" nillable="true" ma:displayName="Number" ma:format="Dropdown" ma:internalName="Number">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C03CFE-4CB8-4AFA-985C-569A32E75329}">
  <ds:schemaRefs>
    <ds:schemaRef ds:uri="http://schemas.microsoft.com/sharepoint/v3/contenttype/forms"/>
  </ds:schemaRefs>
</ds:datastoreItem>
</file>

<file path=customXml/itemProps2.xml><?xml version="1.0" encoding="utf-8"?>
<ds:datastoreItem xmlns:ds="http://schemas.openxmlformats.org/officeDocument/2006/customXml" ds:itemID="{516E73ED-6BB6-4897-849F-37D2C418D5C2}">
  <ds:schemaRefs>
    <ds:schemaRef ds:uri="6ae39060-2231-423e-b8e4-c839774b5994"/>
    <ds:schemaRef ds:uri="8f4fe6f9-136b-4826-bb7e-2ccad7d0e65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636B21E-9960-4311-A769-DAE8D54CE411}">
  <ds:schemaRefs>
    <ds:schemaRef ds:uri="6ae39060-2231-423e-b8e4-c839774b5994"/>
    <ds:schemaRef ds:uri="8f4fe6f9-136b-4826-bb7e-2ccad7d0e65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84</TotalTime>
  <Words>251</Words>
  <Application>Microsoft Office PowerPoint</Application>
  <PresentationFormat>Widescreen</PresentationFormat>
  <Paragraphs>22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Aptos</vt:lpstr>
      <vt:lpstr>Arial</vt:lpstr>
      <vt:lpstr>NHSD-Refresh-Theme-NOV1120B</vt:lpstr>
      <vt:lpstr>Teach and Treat Programme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Sale, Lucy (NHS ENGLAND - T1510)</dc:creator>
  <cp:lastModifiedBy>BAHIA, Pam (NHS ENGLAND - T1510)</cp:lastModifiedBy>
  <cp:revision>1</cp:revision>
  <dcterms:created xsi:type="dcterms:W3CDTF">2024-06-25T10:25:09Z</dcterms:created>
  <dcterms:modified xsi:type="dcterms:W3CDTF">2024-07-22T10:06:12Z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0x010100F8AC8A31E680EC4BB93558C0197B4842</vt:lpwstr>
  </property>
  <property fmtid="{D5CDD505-2E9C-101B-9397-08002B2CF9AE}" pid="3" name="MediaServiceImageTags">
    <vt:lpwstr/>
  </property>
</Properties>
</file>